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0" r:id="rId2"/>
    <p:sldMasterId id="2147483712" r:id="rId3"/>
    <p:sldMasterId id="2147483714" r:id="rId4"/>
    <p:sldMasterId id="2147483716" r:id="rId5"/>
    <p:sldMasterId id="2147483718" r:id="rId6"/>
    <p:sldMasterId id="2147483720" r:id="rId7"/>
    <p:sldMasterId id="2147483722" r:id="rId8"/>
    <p:sldMasterId id="2147483724" r:id="rId9"/>
    <p:sldMasterId id="2147483726" r:id="rId10"/>
    <p:sldMasterId id="2147483728" r:id="rId11"/>
    <p:sldMasterId id="2147483730" r:id="rId12"/>
    <p:sldMasterId id="2147483732" r:id="rId13"/>
    <p:sldMasterId id="2147483734" r:id="rId14"/>
    <p:sldMasterId id="2147483746" r:id="rId15"/>
    <p:sldMasterId id="2147483758" r:id="rId16"/>
  </p:sldMasterIdLst>
  <p:sldIdLst>
    <p:sldId id="311" r:id="rId17"/>
    <p:sldId id="310" r:id="rId18"/>
    <p:sldId id="277" r:id="rId19"/>
    <p:sldId id="278" r:id="rId20"/>
    <p:sldId id="279" r:id="rId21"/>
    <p:sldId id="280" r:id="rId22"/>
    <p:sldId id="260" r:id="rId23"/>
    <p:sldId id="261" r:id="rId24"/>
    <p:sldId id="299" r:id="rId25"/>
    <p:sldId id="282" r:id="rId26"/>
    <p:sldId id="302" r:id="rId27"/>
    <p:sldId id="283" r:id="rId28"/>
    <p:sldId id="304" r:id="rId29"/>
    <p:sldId id="284" r:id="rId30"/>
    <p:sldId id="305" r:id="rId31"/>
    <p:sldId id="265" r:id="rId32"/>
    <p:sldId id="266" r:id="rId33"/>
    <p:sldId id="287" r:id="rId34"/>
    <p:sldId id="268" r:id="rId35"/>
    <p:sldId id="289" r:id="rId36"/>
    <p:sldId id="317" r:id="rId37"/>
    <p:sldId id="318" r:id="rId38"/>
    <p:sldId id="319" r:id="rId39"/>
    <p:sldId id="320" r:id="rId40"/>
    <p:sldId id="321" r:id="rId41"/>
    <p:sldId id="312" r:id="rId42"/>
    <p:sldId id="313" r:id="rId43"/>
    <p:sldId id="314" r:id="rId44"/>
    <p:sldId id="315" r:id="rId45"/>
    <p:sldId id="316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CC3300"/>
    <a:srgbClr val="FF00FF"/>
    <a:srgbClr val="660033"/>
    <a:srgbClr val="0033CC"/>
    <a:srgbClr val="FF3399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slide" Target="slides/slide26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slide" Target="slides/slide2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slide" Target="slides/slide27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D9D5-4613-4B0E-BC6C-0AF7C4345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A8A78-3315-41CC-B871-3812BF741C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9124B-8403-4859-979F-6C457DA9D3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96746-DF44-47AF-A87C-C96DCF15A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CA678-F94A-47FF-B3C4-23013DA84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366C4-B5BA-4564-B8E9-F3A04C1DC6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3C735-5886-45B3-8BD5-9B2CE5F9EB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8E049-F3AA-4F70-985E-743694807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74B47-9540-4154-B7C7-DE6A0DC75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EC87D-96ED-4AC3-A216-F995ADC358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D7656-9900-4516-9492-F975C1FC19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C43FC-B4FC-4631-9E08-453FA7A0E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FEF23-89ED-41D1-A6F2-7301514843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E14CB-6F45-4D91-9971-DC351C531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58D5D-396F-4884-8CBD-34FF99EA89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091D5-DF2C-44DA-A379-26ADCF2733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C4AB5-810B-40A9-B4AD-D0DB6BFD0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B0D54-3E5F-4E52-BAFB-1C8308848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FE8DE-E1A0-46F1-BC80-D2888EDC7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003D1-73E7-4AE7-95DD-76AB1066A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D0714-ACBD-4E4A-8E33-EAE71986FD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BC606-A17F-4DF3-9D6A-E85E5AF50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2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3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4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.jpeg"/><Relationship Id="rId4" Type="http://schemas.openxmlformats.org/officeDocument/2006/relationships/tags" Target="../tags/tag2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9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0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702C0A2D-E906-4649-B2E5-06A5B2AB5B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B9F3A06-5F83-408D-93AB-1C00EDCD75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A35DF5D-FB83-42FC-8873-EC97ACEA9A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5BA8E919-A936-46A9-9DCE-5A9E43F98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DCE45-314D-47F5-A257-672C5E14FFA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7F70A-7D53-4095-81D6-4EA7ABFCF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658606F-2B47-49E7-A1B6-2FFC870EF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36FCA14-4A23-4516-8E6A-7617EFA5F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93258041-F715-4DA0-8436-02169F754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C541AAEF-7F96-455D-AAAE-C5CA62074D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ED0876C-2C58-4CE4-BBD5-E51FD9795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ransition>
    <p:pull dir="d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352EF557-4318-4CCA-B945-87F678CBF7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A2F3C024-FE9F-4C2E-9A76-6D84507E0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913013BE-947D-472D-BA14-8B1ED1862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838200" y="685800"/>
            <a:ext cx="7467600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kn.-FÂ.-kn.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660033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{InÌy³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sse^v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I½yq-Wn-än, acn-b³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skmUm-enän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F¶ t]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Bcw-`n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Cu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-S\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c­mw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Iu¬kn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-en\p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tijw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k`bv¡pw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-l-¯n\pw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tkh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sN¿p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BtKmf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Aßmb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-S\ F¶ \ne-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InkvXob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kaqlw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F¶ t]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Adn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-b-s¸-Sm³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-\p-`-h-¯n-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tâbpw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sFIy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sâbpw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c£-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bp-tSbpw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AS-bm-f-am-Ip-hm³ Cu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-S\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\n-¡p-¶p.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6207" y="2819400"/>
            <a:ext cx="619999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371600" y="685800"/>
            <a:ext cx="6553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latin typeface="ML-Aathira" pitchFamily="82" charset="0"/>
              </a:rPr>
              <a:t>]cn-ip-²-I\</a:t>
            </a:r>
            <a:r>
              <a:rPr lang="en-US" sz="3000" dirty="0" err="1">
                <a:latin typeface="ML-Aathira" pitchFamily="82" charset="0"/>
              </a:rPr>
              <a:t>ymadnbs</a:t>
            </a:r>
            <a:r>
              <a:rPr lang="en-US" sz="3000" dirty="0">
                <a:latin typeface="ML-Aathira" pitchFamily="82" charset="0"/>
              </a:rPr>
              <a:t>¯ A\p-I-</a:t>
            </a:r>
            <a:r>
              <a:rPr lang="en-US" sz="3000" dirty="0" err="1">
                <a:latin typeface="ML-Aathira" pitchFamily="82" charset="0"/>
              </a:rPr>
              <a:t>cn¨p</a:t>
            </a:r>
            <a:r>
              <a:rPr lang="en-US" sz="3000" dirty="0">
                <a:latin typeface="ML-Aathira" pitchFamily="82" charset="0"/>
              </a:rPr>
              <a:t> {</a:t>
            </a:r>
            <a:r>
              <a:rPr lang="en-US" sz="3000" dirty="0" err="1">
                <a:latin typeface="ML-Aathira" pitchFamily="82" charset="0"/>
              </a:rPr>
              <a:t>InkvXp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tI</a:t>
            </a:r>
            <a:r>
              <a:rPr lang="en-US" sz="3000" dirty="0">
                <a:latin typeface="ML-Aathira" pitchFamily="82" charset="0"/>
              </a:rPr>
              <a:t>{µ</a:t>
            </a:r>
            <a:r>
              <a:rPr lang="en-US" sz="3000" dirty="0" err="1">
                <a:latin typeface="ML-Aathira" pitchFamily="82" charset="0"/>
              </a:rPr>
              <a:t>oIrXamb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PohnXw</a:t>
            </a:r>
            <a:r>
              <a:rPr lang="en-US" sz="3000" dirty="0">
                <a:latin typeface="ML-Aathira" pitchFamily="82" charset="0"/>
              </a:rPr>
              <a:t>, kzbwhnip-²o-I-cWw, </a:t>
            </a:r>
            <a:r>
              <a:rPr lang="en-US" sz="3000" dirty="0" err="1">
                <a:latin typeface="ML-Aathira" pitchFamily="82" charset="0"/>
              </a:rPr>
              <a:t>aäpf</a:t>
            </a:r>
            <a:r>
              <a:rPr lang="en-US" sz="3000" dirty="0">
                <a:latin typeface="ML-Aathira" pitchFamily="82" charset="0"/>
              </a:rPr>
              <a:t>-f-h-</a:t>
            </a:r>
            <a:r>
              <a:rPr lang="en-US" sz="3000" dirty="0" err="1">
                <a:latin typeface="ML-Aathira" pitchFamily="82" charset="0"/>
              </a:rPr>
              <a:t>cpsS</a:t>
            </a:r>
            <a:r>
              <a:rPr lang="en-US" sz="3000" dirty="0">
                <a:latin typeface="ML-Aathira" pitchFamily="82" charset="0"/>
              </a:rPr>
              <a:t> c£, </a:t>
            </a:r>
            <a:r>
              <a:rPr lang="en-US" sz="3000" dirty="0" err="1">
                <a:latin typeface="ML-Aathira" pitchFamily="82" charset="0"/>
              </a:rPr>
              <a:t>Xncp</a:t>
            </a:r>
            <a:r>
              <a:rPr lang="en-US" sz="3000" dirty="0">
                <a:latin typeface="ML-Aathira" pitchFamily="82" charset="0"/>
              </a:rPr>
              <a:t>-k-`-</a:t>
            </a:r>
            <a:r>
              <a:rPr lang="en-US" sz="3000" dirty="0" err="1">
                <a:latin typeface="ML-Aathira" pitchFamily="82" charset="0"/>
              </a:rPr>
              <a:t>bpsS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hfÀ</a:t>
            </a:r>
            <a:r>
              <a:rPr lang="en-US" sz="3000" dirty="0">
                <a:latin typeface="ML-Aathira" pitchFamily="82" charset="0"/>
              </a:rPr>
              <a:t>¨ </a:t>
            </a:r>
            <a:r>
              <a:rPr lang="en-US" sz="3000" dirty="0" err="1">
                <a:latin typeface="ML-Aathira" pitchFamily="82" charset="0"/>
              </a:rPr>
              <a:t>F¶n</a:t>
            </a:r>
            <a:r>
              <a:rPr lang="en-US" sz="3000" dirty="0">
                <a:latin typeface="ML-Aathira" pitchFamily="82" charset="0"/>
              </a:rPr>
              <a:t>-h-</a:t>
            </a:r>
            <a:r>
              <a:rPr lang="en-US" sz="3000" dirty="0" err="1">
                <a:latin typeface="ML-Aathira" pitchFamily="82" charset="0"/>
              </a:rPr>
              <a:t>bmWp</a:t>
            </a:r>
            <a:r>
              <a:rPr lang="en-US" sz="3000" dirty="0">
                <a:latin typeface="ML-Aathira" pitchFamily="82" charset="0"/>
              </a:rPr>
              <a:t> kn.FÂ.kn. </a:t>
            </a:r>
            <a:r>
              <a:rPr lang="en-US" sz="3000" dirty="0" err="1">
                <a:latin typeface="ML-Aathira" pitchFamily="82" charset="0"/>
              </a:rPr>
              <a:t>AwK</a:t>
            </a:r>
            <a:r>
              <a:rPr lang="en-US" sz="3000" dirty="0">
                <a:latin typeface="ML-Aathira" pitchFamily="82" charset="0"/>
              </a:rPr>
              <a:t>§-</a:t>
            </a:r>
            <a:r>
              <a:rPr lang="en-US" sz="3000" dirty="0" err="1">
                <a:latin typeface="ML-Aathira" pitchFamily="82" charset="0"/>
              </a:rPr>
              <a:t>fpsS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e£yw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762000" y="990600"/>
            <a:ext cx="75438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.-kn.-F-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.-FÂ.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33CC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tIc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It¯m-en¡m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hnZymÀ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.-kn.-F-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.-FÂ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hnZym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-e-b-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{µ-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am¡n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-\, ]T-\w,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tkh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\w F¶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Zm-hmIyw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kzoI-cn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-¡p¶ Cu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-S\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hnZymÀ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-Nm-c-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]T-\-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io-ehpw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A²zm\ k¶-²-Xbpw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hfÀ¯n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-Sp-¡p-hm³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kmlmbn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 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685800"/>
            <a:ext cx="8009641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914400" y="457200"/>
            <a:ext cx="7315200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kn.ssh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Fw.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k`bp-tSbpw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tâbpw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k¼¯pw {]Xo-£-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bp-amb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InkvXob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-\y-¯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hfÀ¯n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-Sp-¡m³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klm-bn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.-kn.-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Fw.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‘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CS-h-I-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 \ho-I-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' F¶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Zm-hmIyhpambn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apt¶-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-P\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-S\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-ß-I-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XymK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-k-¶-²-Xbpw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oXn-t_m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InkvXob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[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oc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Ä¡pcq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]w \ÂIm³ km[n-¡pw.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990600" y="685800"/>
            <a:ext cx="7086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err="1">
                <a:latin typeface="ML-Aathira" pitchFamily="82" charset="0"/>
              </a:rPr>
              <a:t>bph</a:t>
            </a:r>
            <a:r>
              <a:rPr lang="en-US" sz="3000" b="1" dirty="0">
                <a:latin typeface="ML-Aathira" pitchFamily="82" charset="0"/>
              </a:rPr>
              <a:t>-P\§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{</a:t>
            </a:r>
            <a:r>
              <a:rPr lang="en-US" sz="3000" b="1" dirty="0" err="1">
                <a:latin typeface="ML-Aathira" pitchFamily="82" charset="0"/>
              </a:rPr>
              <a:t>InkvXob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ssNX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y¯nÂ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hfÀ¯n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sb</a:t>
            </a:r>
            <a:r>
              <a:rPr lang="en-US" sz="3000" b="1" dirty="0">
                <a:latin typeface="ML-Aathira" pitchFamily="82" charset="0"/>
              </a:rPr>
              <a:t>-Sp-¡p¶ </a:t>
            </a:r>
            <a:r>
              <a:rPr lang="en-US" sz="3000" b="1" dirty="0" err="1">
                <a:latin typeface="ML-Aathira" pitchFamily="82" charset="0"/>
              </a:rPr>
              <a:t>kwLS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bmWnXv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843" y="1929498"/>
            <a:ext cx="7458957" cy="4928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57200" y="685800"/>
            <a:ext cx="8153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F.sI.kn.kn</a:t>
            </a:r>
          </a:p>
          <a:p>
            <a:pPr algn="ctr"/>
            <a:r>
              <a:rPr lang="en-US" sz="3500" dirty="0" err="1">
                <a:latin typeface="ML-Aathira" pitchFamily="82" charset="0"/>
              </a:rPr>
              <a:t>kotdm</a:t>
            </a:r>
            <a:r>
              <a:rPr lang="en-US" sz="3500" dirty="0">
                <a:latin typeface="ML-Aathira" pitchFamily="82" charset="0"/>
              </a:rPr>
              <a:t>-a-e-_</a:t>
            </a:r>
            <a:r>
              <a:rPr lang="en-US" sz="3500" dirty="0" err="1">
                <a:latin typeface="ML-Aathira" pitchFamily="82" charset="0"/>
              </a:rPr>
              <a:t>mÀ</a:t>
            </a:r>
            <a:r>
              <a:rPr lang="en-US" sz="3500" dirty="0">
                <a:latin typeface="ML-Aathira" pitchFamily="82" charset="0"/>
              </a:rPr>
              <a:t> </a:t>
            </a:r>
            <a:r>
              <a:rPr lang="en-US" sz="3500" dirty="0" err="1">
                <a:latin typeface="ML-Aathira" pitchFamily="82" charset="0"/>
              </a:rPr>
              <a:t>k`-bnÂ</a:t>
            </a:r>
            <a:r>
              <a:rPr lang="en-US" sz="3500" dirty="0">
                <a:latin typeface="ML-Aathira" pitchFamily="82" charset="0"/>
              </a:rPr>
              <a:t> </a:t>
            </a:r>
            <a:r>
              <a:rPr lang="en-US" sz="3500" dirty="0" err="1">
                <a:latin typeface="ML-Aathira" pitchFamily="82" charset="0"/>
              </a:rPr>
              <a:t>Aevamb</a:t>
            </a:r>
            <a:r>
              <a:rPr lang="en-US" sz="3500" dirty="0">
                <a:latin typeface="ML-Aathira" pitchFamily="82" charset="0"/>
              </a:rPr>
              <a:t> {]Xn-_-²X </a:t>
            </a:r>
            <a:r>
              <a:rPr lang="en-US" sz="3500" dirty="0" err="1">
                <a:latin typeface="ML-Aathira" pitchFamily="82" charset="0"/>
              </a:rPr>
              <a:t>hfÀ¯m</a:t>
            </a:r>
            <a:r>
              <a:rPr lang="en-US" sz="3500" dirty="0">
                <a:latin typeface="ML-Aathira" pitchFamily="82" charset="0"/>
              </a:rPr>
              <a:t>\pw </a:t>
            </a:r>
            <a:r>
              <a:rPr lang="en-US" sz="3500" dirty="0" err="1">
                <a:latin typeface="ML-Aathira" pitchFamily="82" charset="0"/>
              </a:rPr>
              <a:t>ss</a:t>
            </a:r>
            <a:r>
              <a:rPr lang="en-US" sz="3500" dirty="0">
                <a:latin typeface="ML-Aathira" pitchFamily="82" charset="0"/>
              </a:rPr>
              <a:t>{</a:t>
            </a:r>
            <a:r>
              <a:rPr lang="en-US" sz="3500" dirty="0" err="1">
                <a:latin typeface="ML-Aathira" pitchFamily="82" charset="0"/>
              </a:rPr>
              <a:t>IkvX</a:t>
            </a:r>
            <a:r>
              <a:rPr lang="en-US" sz="3500" dirty="0">
                <a:latin typeface="ML-Aathira" pitchFamily="82" charset="0"/>
              </a:rPr>
              <a:t>-h-a\</a:t>
            </a:r>
            <a:r>
              <a:rPr lang="en-US" sz="3500" dirty="0" err="1">
                <a:latin typeface="ML-Aathira" pitchFamily="82" charset="0"/>
              </a:rPr>
              <a:t>xkm£nsb</a:t>
            </a:r>
            <a:r>
              <a:rPr lang="en-US" sz="3500" dirty="0">
                <a:latin typeface="ML-Aathira" pitchFamily="82" charset="0"/>
              </a:rPr>
              <a:t> kaqla²y¯nÂ Ah-X-</a:t>
            </a:r>
            <a:r>
              <a:rPr lang="en-US" sz="3500" dirty="0" err="1">
                <a:latin typeface="ML-Aathira" pitchFamily="82" charset="0"/>
              </a:rPr>
              <a:t>cn</a:t>
            </a:r>
            <a:r>
              <a:rPr lang="en-US" sz="3500" dirty="0">
                <a:latin typeface="ML-Aathira" pitchFamily="82" charset="0"/>
              </a:rPr>
              <a:t>-¸n-¡m\pw t\</a:t>
            </a:r>
            <a:r>
              <a:rPr lang="en-US" sz="3500" dirty="0" err="1">
                <a:latin typeface="ML-Aathira" pitchFamily="82" charset="0"/>
              </a:rPr>
              <a:t>XrXzw</a:t>
            </a:r>
            <a:r>
              <a:rPr lang="en-US" sz="3500" dirty="0">
                <a:latin typeface="ML-Aathira" pitchFamily="82" charset="0"/>
              </a:rPr>
              <a:t> </a:t>
            </a:r>
            <a:r>
              <a:rPr lang="en-US" sz="3500" dirty="0" err="1">
                <a:latin typeface="ML-Aathira" pitchFamily="82" charset="0"/>
              </a:rPr>
              <a:t>sImSp</a:t>
            </a:r>
            <a:r>
              <a:rPr lang="en-US" sz="3500" dirty="0">
                <a:latin typeface="ML-Aathira" pitchFamily="82" charset="0"/>
              </a:rPr>
              <a:t>-¡p¶ </a:t>
            </a:r>
            <a:r>
              <a:rPr lang="en-US" sz="3500" dirty="0" err="1">
                <a:latin typeface="ML-Aathira" pitchFamily="82" charset="0"/>
              </a:rPr>
              <a:t>Aevamb</a:t>
            </a:r>
            <a:r>
              <a:rPr lang="en-US" sz="3500" dirty="0">
                <a:latin typeface="ML-Aathira" pitchFamily="82" charset="0"/>
              </a:rPr>
              <a:t> </a:t>
            </a:r>
            <a:r>
              <a:rPr lang="en-US" sz="3500" dirty="0" err="1">
                <a:latin typeface="ML-Aathira" pitchFamily="82" charset="0"/>
              </a:rPr>
              <a:t>kwLS</a:t>
            </a:r>
            <a:r>
              <a:rPr lang="en-US" sz="3500" dirty="0">
                <a:latin typeface="ML-Aathira" pitchFamily="82" charset="0"/>
              </a:rPr>
              <a:t>-\-</a:t>
            </a:r>
            <a:r>
              <a:rPr lang="en-US" sz="3500" dirty="0" err="1">
                <a:latin typeface="ML-Aathira" pitchFamily="82" charset="0"/>
              </a:rPr>
              <a:t>bmWv</a:t>
            </a:r>
            <a:r>
              <a:rPr lang="en-US" sz="3500" dirty="0">
                <a:latin typeface="ML-Aathira" pitchFamily="82" charset="0"/>
              </a:rPr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3581400"/>
            <a:ext cx="464001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144000" cy="4419600"/>
          </a:xfrm>
          <a:prstGeom prst="wedgeEllipseCallou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0" y="106680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amXr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]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nXr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kwLS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-\-IÄ 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1600" y="1981200"/>
            <a:ext cx="6324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err="1">
                <a:latin typeface="ML-Aathira" pitchFamily="82" charset="0"/>
              </a:rPr>
              <a:t>KmÀln</a:t>
            </a:r>
            <a:r>
              <a:rPr lang="en-US" sz="3000" b="1" dirty="0">
                <a:latin typeface="ML-Aathira" pitchFamily="82" charset="0"/>
              </a:rPr>
              <a:t>-I-k-`-</a:t>
            </a:r>
            <a:r>
              <a:rPr lang="en-US" sz="3000" b="1" dirty="0" err="1">
                <a:latin typeface="ML-Aathira" pitchFamily="82" charset="0"/>
              </a:rPr>
              <a:t>bmb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IpSpw_§sf</a:t>
            </a:r>
            <a:r>
              <a:rPr lang="en-US" sz="3000" b="1" dirty="0">
                <a:latin typeface="ML-Aathira" pitchFamily="82" charset="0"/>
              </a:rPr>
              <a:t> hnip-²o-I-cn-I-cn-¡p-I-</a:t>
            </a:r>
            <a:r>
              <a:rPr lang="en-US" sz="3000" b="1" dirty="0" err="1">
                <a:latin typeface="ML-Aathira" pitchFamily="82" charset="0"/>
              </a:rPr>
              <a:t>sb</a:t>
            </a:r>
            <a:r>
              <a:rPr lang="en-US" sz="3000" b="1" dirty="0">
                <a:latin typeface="ML-Aathira" pitchFamily="82" charset="0"/>
              </a:rPr>
              <a:t>-¶-</a:t>
            </a:r>
            <a:r>
              <a:rPr lang="en-US" sz="3000" b="1" dirty="0" err="1">
                <a:latin typeface="ML-Aathira" pitchFamily="82" charset="0"/>
              </a:rPr>
              <a:t>XmWp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e£yw</a:t>
            </a:r>
            <a:r>
              <a:rPr lang="en-US" sz="3000" b="1" dirty="0">
                <a:latin typeface="ML-Aathira" pitchFamily="82" charset="0"/>
              </a:rPr>
              <a:t>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4792" y="3048000"/>
            <a:ext cx="477940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533400" y="2004060"/>
            <a:ext cx="80772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hn³skâv Un t]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mÄ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CC33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-s¸-«-h-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-X-\m-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hn³skâv</a:t>
            </a:r>
            <a:r>
              <a:rPr kumimoji="0" lang="en-US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Un t]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mfnsâ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\ma-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hm. s{^U-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dnIv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Hmkm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\mw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Øm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]n-</a:t>
            </a:r>
            <a:r>
              <a:rPr lang="en-US" sz="3000" dirty="0">
                <a:latin typeface="ML-Aathira" pitchFamily="82" charset="0"/>
              </a:rPr>
              <a:t>¨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hn³skâv Un t]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-S\.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{^m³kn-kvI³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aq¶mw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k`, eoPn-b³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Hm^v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tacn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k`ma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-e-\-¯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X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fp-tS-Xmb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]¦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p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62000" y="457200"/>
            <a:ext cx="1676400" cy="2412762"/>
          </a:xfrm>
          <a:prstGeom prst="ellipse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7366" y="0"/>
            <a:ext cx="2297634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219200" y="5791200"/>
            <a:ext cx="6705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km[p-¡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sf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klm-bn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-¡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pI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F¶-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XmWv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Ch-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cpsS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apJy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{]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hÀ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¯\w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0" y="60960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IpSpw_¡q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-«m-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bva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-IÄ </a:t>
            </a:r>
          </a:p>
        </p:txBody>
      </p:sp>
      <p:sp>
        <p:nvSpPr>
          <p:cNvPr id="3" name="Rectangle 2"/>
          <p:cNvSpPr/>
          <p:nvPr/>
        </p:nvSpPr>
        <p:spPr>
          <a:xfrm>
            <a:off x="762000" y="1524000"/>
            <a:ext cx="7620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latin typeface="ML-Aathira" pitchFamily="82" charset="0"/>
              </a:rPr>
              <a:t>CS-h-I-</a:t>
            </a:r>
            <a:r>
              <a:rPr lang="en-US" sz="3000" dirty="0" err="1">
                <a:latin typeface="ML-Aathira" pitchFamily="82" charset="0"/>
              </a:rPr>
              <a:t>bpsS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kPo</a:t>
            </a:r>
            <a:r>
              <a:rPr lang="en-US" sz="3000" dirty="0">
                <a:latin typeface="ML-Aathira" pitchFamily="82" charset="0"/>
              </a:rPr>
              <a:t>-h-X-z-¯n\pw </a:t>
            </a:r>
            <a:r>
              <a:rPr lang="en-US" sz="3000" dirty="0" err="1">
                <a:latin typeface="ML-Aathira" pitchFamily="82" charset="0"/>
              </a:rPr>
              <a:t>hfÀ¨bv¡pw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klm</a:t>
            </a:r>
            <a:r>
              <a:rPr lang="en-US" sz="3000" dirty="0">
                <a:latin typeface="ML-Aathira" pitchFamily="82" charset="0"/>
              </a:rPr>
              <a:t>-b-I-</a:t>
            </a:r>
            <a:r>
              <a:rPr lang="en-US" sz="3000" dirty="0" err="1">
                <a:latin typeface="ML-Aathira" pitchFamily="82" charset="0"/>
              </a:rPr>
              <a:t>amWp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IpSpw_¡q</a:t>
            </a:r>
            <a:r>
              <a:rPr lang="en-US" sz="3000" dirty="0">
                <a:latin typeface="ML-Aathira" pitchFamily="82" charset="0"/>
              </a:rPr>
              <a:t>-«m-</a:t>
            </a:r>
            <a:r>
              <a:rPr lang="en-US" sz="3000" dirty="0" err="1">
                <a:latin typeface="ML-Aathira" pitchFamily="82" charset="0"/>
              </a:rPr>
              <a:t>bva</a:t>
            </a:r>
            <a:r>
              <a:rPr lang="en-US" sz="3000" dirty="0">
                <a:latin typeface="ML-Aathira" pitchFamily="82" charset="0"/>
              </a:rPr>
              <a:t>-IÄ. {]</a:t>
            </a:r>
            <a:r>
              <a:rPr lang="en-US" sz="3000" dirty="0" err="1">
                <a:latin typeface="ML-Aathira" pitchFamily="82" charset="0"/>
              </a:rPr>
              <a:t>mÀ°n¨pw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Tn¨pw</a:t>
            </a:r>
            <a:r>
              <a:rPr lang="en-US" sz="3000" dirty="0">
                <a:latin typeface="ML-Aathira" pitchFamily="82" charset="0"/>
              </a:rPr>
              <a:t> ]¦p-</a:t>
            </a:r>
            <a:r>
              <a:rPr lang="en-US" sz="3000" dirty="0" err="1">
                <a:latin typeface="ML-Aathira" pitchFamily="82" charset="0"/>
              </a:rPr>
              <a:t>sh¨pw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kvt</a:t>
            </a:r>
            <a:r>
              <a:rPr lang="en-US" sz="3000" dirty="0">
                <a:latin typeface="ML-Aathira" pitchFamily="82" charset="0"/>
              </a:rPr>
              <a:t>\l-¯</a:t>
            </a:r>
            <a:r>
              <a:rPr lang="en-US" sz="3000" dirty="0" err="1">
                <a:latin typeface="ML-Aathira" pitchFamily="82" charset="0"/>
              </a:rPr>
              <a:t>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AhÀ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hf-cp¶p</a:t>
            </a:r>
            <a:r>
              <a:rPr lang="en-US" sz="3000" dirty="0">
                <a:latin typeface="ML-Aathira" pitchFamily="82" charset="0"/>
              </a:rPr>
              <a:t>.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62000" y="3242608"/>
            <a:ext cx="75438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-S-\-IÄ t]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-¯s¶ CS-h-I-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Xz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hfÀ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bv¡pw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IpSpw_Iq«m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bva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-IÄ.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CS-h-I-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ASp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GXm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`h-\-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tNÀ¶mWp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IpSpw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_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Iq«m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bva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]o-I-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-¡p-¶-Xv. 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44575"/>
            <a:ext cx="9144000" cy="1470025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\h-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bpK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 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krjvSn¡mbv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 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AWn-tNcmw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14</a:t>
            </a:r>
          </a:p>
          <a:p>
            <a:pPr lvl="0"/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15\Nature_Clouds__002609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1800" y="2514600"/>
            <a:ext cx="5689600" cy="42672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533400" y="685800"/>
            <a:ext cx="80772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BZna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-l-s¯-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t¸mse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H¶n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]¦p-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sh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\l-¯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Cu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-S-\-I-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tSbpw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Iq«m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bva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saÃmw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e£yw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-an-in-lm-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ico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-t]m-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-¸n-¡p-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hnip-²o-I-cn-¡p-I-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AXp-hgn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IqSp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-XÂ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kPo-hhpw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^e-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-b-I-hp-am-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3810000"/>
            <a:ext cx="8305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ssZhs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amän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nÀ¯ns¡m­pÅ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Hcp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hÀ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¯\¯n\pw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kam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[m\w \ÂIm³ km[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n¡pIbnÃ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Akam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[m\w \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nd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ª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temI¯nÂ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kam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[m\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ZmXmhmb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Cutimsb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ÂInsIm­v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Hcp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pXp-bpK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krjvSn¡mbv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cn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-{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i-an¡mw</a:t>
            </a:r>
            <a:endParaRPr lang="en-US" sz="3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sImtfm</a:t>
            </a:r>
            <a:r>
              <a:rPr lang="en-US" sz="4500" dirty="0">
                <a:latin typeface="ML-Aathira" pitchFamily="82" charset="0"/>
              </a:rPr>
              <a:t>. 3:12þ17)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IÀ¯mhn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\p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tbmPn¨Xpw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AhnSpt¯bv¡p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XnI¨pw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oXnIchpamb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PohnXw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\bn¡m³ </a:t>
            </a: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n§Ä¡v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CSbmIs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«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sImtfm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1:10).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mYm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Xncpk`bneqsS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A§p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R§Ä¡p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evIp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Ahkc§Ä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icnbmbn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ntbmKn¨psIm­v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temI</a:t>
            </a:r>
            <a:r>
              <a:rPr lang="en-US" sz="3000" b="1" dirty="0">
                <a:latin typeface="ML-Aathira" pitchFamily="82" charset="0"/>
              </a:rPr>
              <a:t> \·</a:t>
            </a:r>
            <a:r>
              <a:rPr lang="en-US" sz="3000" b="1" dirty="0" err="1">
                <a:latin typeface="ML-Aathira" pitchFamily="82" charset="0"/>
              </a:rPr>
              <a:t>bv¡mbn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bXv</a:t>
            </a:r>
            <a:r>
              <a:rPr lang="en-US" sz="3000" b="1" dirty="0">
                <a:latin typeface="ML-Aathira" pitchFamily="82" charset="0"/>
              </a:rPr>
              <a:t>\n¡phm³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{]m]</a:t>
            </a:r>
            <a:r>
              <a:rPr lang="en-US" sz="3000" b="1" dirty="0" err="1">
                <a:latin typeface="ML-Aathira" pitchFamily="82" charset="0"/>
              </a:rPr>
              <a:t>vXcm¡Wta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CShIbnse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kwLS</a:t>
            </a:r>
            <a:r>
              <a:rPr lang="en-US" sz="3000" b="1" dirty="0">
                <a:latin typeface="ML-Aathira" pitchFamily="82" charset="0"/>
              </a:rPr>
              <a:t>\m{]</a:t>
            </a:r>
            <a:r>
              <a:rPr lang="en-US" sz="3000" b="1" dirty="0" err="1">
                <a:latin typeface="ML-Aathira" pitchFamily="82" charset="0"/>
              </a:rPr>
              <a:t>hÀ</a:t>
            </a:r>
            <a:r>
              <a:rPr lang="en-US" sz="3000" b="1" dirty="0">
                <a:latin typeface="ML-Aathira" pitchFamily="82" charset="0"/>
              </a:rPr>
              <a:t>¯\§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Rm³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kPohambn</a:t>
            </a:r>
            <a:r>
              <a:rPr lang="en-US" sz="3000" b="1" dirty="0">
                <a:latin typeface="ML-Aathira" pitchFamily="82" charset="0"/>
              </a:rPr>
              <a:t> ]¦</a:t>
            </a:r>
            <a:r>
              <a:rPr lang="en-US" sz="3000" b="1" dirty="0" err="1">
                <a:latin typeface="ML-Aathira" pitchFamily="82" charset="0"/>
              </a:rPr>
              <a:t>ptNcpw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1981200"/>
            <a:ext cx="9144000" cy="32766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4800" y="1395204"/>
            <a:ext cx="845820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 t{]</a:t>
            </a:r>
            <a:r>
              <a:rPr lang="en-US" sz="3000" dirty="0" err="1">
                <a:latin typeface="ML-Aathira" pitchFamily="82" charset="0"/>
              </a:rPr>
              <a:t>jn</a:t>
            </a:r>
            <a:r>
              <a:rPr lang="en-US" sz="3000" dirty="0">
                <a:latin typeface="ML-Aathira" pitchFamily="82" charset="0"/>
              </a:rPr>
              <a:t>-X-{]-</a:t>
            </a:r>
            <a:r>
              <a:rPr lang="en-US" sz="3000" dirty="0" err="1">
                <a:latin typeface="ML-Aathira" pitchFamily="82" charset="0"/>
              </a:rPr>
              <a:t>hÀ</a:t>
            </a:r>
            <a:r>
              <a:rPr lang="en-US" sz="3000" dirty="0">
                <a:latin typeface="ML-Aathira" pitchFamily="82" charset="0"/>
              </a:rPr>
              <a:t>¯-\-¯n\</a:t>
            </a:r>
            <a:r>
              <a:rPr lang="en-US" sz="3000" dirty="0" err="1">
                <a:latin typeface="ML-Aathira" pitchFamily="82" charset="0"/>
              </a:rPr>
              <a:t>pth­n-bpÅ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FÃm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kwL</a:t>
            </a:r>
            <a:r>
              <a:rPr lang="en-US" sz="3000" dirty="0">
                <a:latin typeface="ML-Aathira" pitchFamily="82" charset="0"/>
              </a:rPr>
              <a:t>-S-\-</a:t>
            </a:r>
            <a:r>
              <a:rPr lang="en-US" sz="3000" dirty="0">
                <a:latin typeface="ML-Aathira" pitchFamily="82" charset="0"/>
              </a:rPr>
              <a:t>I-</a:t>
            </a:r>
            <a:r>
              <a:rPr lang="en-US" sz="3000" dirty="0" err="1">
                <a:latin typeface="ML-Aathira" pitchFamily="82" charset="0"/>
              </a:rPr>
              <a:t>sfbpw</a:t>
            </a:r>
            <a:r>
              <a:rPr lang="en-US" sz="3000" dirty="0">
                <a:latin typeface="ML-Aathira" pitchFamily="82" charset="0"/>
              </a:rPr>
              <a:t> Ah </a:t>
            </a:r>
            <a:r>
              <a:rPr lang="en-US" sz="3000" dirty="0" err="1">
                <a:latin typeface="ML-Aathira" pitchFamily="82" charset="0"/>
              </a:rPr>
              <a:t>AÀln</a:t>
            </a:r>
            <a:r>
              <a:rPr lang="en-US" sz="3000" dirty="0">
                <a:latin typeface="ML-Aathira" pitchFamily="82" charset="0"/>
              </a:rPr>
              <a:t>-¡p-¶-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[w </a:t>
            </a:r>
            <a:r>
              <a:rPr lang="en-US" sz="3000" dirty="0" err="1">
                <a:latin typeface="ML-Aathira" pitchFamily="82" charset="0"/>
              </a:rPr>
              <a:t>hne</a:t>
            </a:r>
            <a:r>
              <a:rPr lang="en-US" sz="3000" dirty="0">
                <a:latin typeface="ML-Aathira" pitchFamily="82" charset="0"/>
              </a:rPr>
              <a:t>-a-</a:t>
            </a:r>
            <a:r>
              <a:rPr lang="en-US" sz="3000" dirty="0" err="1">
                <a:latin typeface="ML-Aathira" pitchFamily="82" charset="0"/>
              </a:rPr>
              <a:t>Xn</a:t>
            </a:r>
            <a:r>
              <a:rPr lang="en-US" sz="3000" dirty="0">
                <a:latin typeface="ML-Aathira" pitchFamily="82" charset="0"/>
              </a:rPr>
              <a:t>-t¡­-</a:t>
            </a:r>
            <a:r>
              <a:rPr lang="en-US" sz="3000" dirty="0" err="1">
                <a:latin typeface="ML-Aathira" pitchFamily="82" charset="0"/>
              </a:rPr>
              <a:t>Xm-Wv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Ø</a:t>
            </a:r>
            <a:r>
              <a:rPr lang="en-US" sz="3000" dirty="0" err="1">
                <a:latin typeface="ML-Aathira" pitchFamily="82" charset="0"/>
              </a:rPr>
              <a:t>e-Ime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hyXymk</a:t>
            </a:r>
            <a:r>
              <a:rPr lang="en-US" sz="3000" dirty="0">
                <a:latin typeface="ML-Aathira" pitchFamily="82" charset="0"/>
              </a:rPr>
              <a:t>-§-f-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>
                <a:latin typeface="ML-Aathira" pitchFamily="82" charset="0"/>
              </a:rPr>
              <a:t>p-k-</a:t>
            </a:r>
            <a:r>
              <a:rPr lang="en-US" sz="3000" dirty="0" err="1">
                <a:latin typeface="ML-Aathira" pitchFamily="82" charset="0"/>
              </a:rPr>
              <a:t>cn¨p</a:t>
            </a:r>
            <a:r>
              <a:rPr lang="en-US" sz="3000" dirty="0">
                <a:latin typeface="ML-Aathira" pitchFamily="82" charset="0"/>
              </a:rPr>
              <a:t> lb-cm¿¡n </a:t>
            </a:r>
            <a:r>
              <a:rPr lang="en-US" sz="3000" dirty="0" err="1">
                <a:latin typeface="ML-Aathira" pitchFamily="82" charset="0"/>
              </a:rPr>
              <a:t>Nne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kwL</a:t>
            </a:r>
            <a:r>
              <a:rPr lang="en-US" sz="3000" dirty="0">
                <a:latin typeface="ML-Aathira" pitchFamily="82" charset="0"/>
              </a:rPr>
              <a:t>-S-\-</a:t>
            </a:r>
            <a:r>
              <a:rPr lang="en-US" sz="3000" dirty="0" err="1">
                <a:latin typeface="ML-Aathira" pitchFamily="82" charset="0"/>
              </a:rPr>
              <a:t>Isf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A`n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>
                <a:latin typeface="ML-Aathira" pitchFamily="82" charset="0"/>
              </a:rPr>
              <a:t>\-µn-¡p </a:t>
            </a:r>
            <a:r>
              <a:rPr lang="en-US" sz="3000" dirty="0" err="1">
                <a:latin typeface="ML-Aathira" pitchFamily="82" charset="0"/>
              </a:rPr>
              <a:t>Ibpw</a:t>
            </a:r>
            <a:r>
              <a:rPr lang="en-US" sz="3000" dirty="0">
                <a:latin typeface="ML-Aathira" pitchFamily="82" charset="0"/>
              </a:rPr>
              <a:t> \</a:t>
            </a:r>
            <a:r>
              <a:rPr lang="en-US" sz="3000" dirty="0" err="1">
                <a:latin typeface="ML-Aathira" pitchFamily="82" charset="0"/>
              </a:rPr>
              <a:t>ÃsX¶p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ip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mÀi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sN¿p-Ibpw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ASn</a:t>
            </a:r>
            <a:r>
              <a:rPr lang="en-US" sz="3000" dirty="0">
                <a:latin typeface="ML-Aathira" pitchFamily="82" charset="0"/>
              </a:rPr>
              <a:t>-b-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lang="en-US" sz="3000" dirty="0">
                <a:latin typeface="ML-Aathira" pitchFamily="82" charset="0"/>
              </a:rPr>
              <a:t>n-c-</a:t>
            </a:r>
            <a:r>
              <a:rPr lang="en-US" sz="3000" dirty="0" err="1">
                <a:latin typeface="ML-Aathira" pitchFamily="82" charset="0"/>
              </a:rPr>
              <a:t>ambn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Øm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nt¡­Xm-sW¶p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nÝbn</a:t>
            </a:r>
            <a:r>
              <a:rPr lang="en-US" sz="3000" dirty="0">
                <a:latin typeface="ML-Aathira" pitchFamily="82" charset="0"/>
              </a:rPr>
              <a:t>-¡p-</a:t>
            </a:r>
            <a:r>
              <a:rPr lang="en-US" sz="3000" dirty="0" err="1">
                <a:latin typeface="ML-Aathira" pitchFamily="82" charset="0"/>
              </a:rPr>
              <a:t>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sN¿p</a:t>
            </a:r>
            <a:r>
              <a:rPr lang="en-US" sz="3000" dirty="0">
                <a:latin typeface="ML-Aathira" pitchFamily="82" charset="0"/>
              </a:rPr>
              <a:t>-¶p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A¯cw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kwL</a:t>
            </a:r>
            <a:r>
              <a:rPr lang="en-US" sz="3000" dirty="0">
                <a:latin typeface="ML-Aathira" pitchFamily="82" charset="0"/>
              </a:rPr>
              <a:t>-S-</a:t>
            </a:r>
            <a:r>
              <a:rPr lang="en-US" sz="3000" dirty="0">
                <a:latin typeface="ML-Aathira" pitchFamily="82" charset="0"/>
              </a:rPr>
              <a:t>\-</a:t>
            </a:r>
            <a:r>
              <a:rPr lang="en-US" sz="3000" dirty="0" err="1">
                <a:latin typeface="ML-Aathira" pitchFamily="82" charset="0"/>
              </a:rPr>
              <a:t>Isf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sshZn-Icpw</a:t>
            </a:r>
            <a:r>
              <a:rPr lang="en-US" sz="3000" dirty="0">
                <a:latin typeface="ML-Aathira" pitchFamily="82" charset="0"/>
              </a:rPr>
              <a:t> k\</a:t>
            </a:r>
            <a:r>
              <a:rPr lang="en-US" sz="3000" dirty="0" err="1">
                <a:latin typeface="ML-Aathira" pitchFamily="82" charset="0"/>
              </a:rPr>
              <a:t>ym-kn-Ifpw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Aevam-bcpw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Imcy-ambn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Icp-Xp-Ibpw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Ign</a:t>
            </a:r>
            <a:r>
              <a:rPr lang="en-US" sz="3000" dirty="0">
                <a:latin typeface="ML-Aathira" pitchFamily="82" charset="0"/>
              </a:rPr>
              <a:t>-hp-t]</a:t>
            </a:r>
            <a:r>
              <a:rPr lang="en-US" sz="3000" dirty="0" err="1">
                <a:latin typeface="ML-Aathira" pitchFamily="82" charset="0"/>
              </a:rPr>
              <a:t>mse</a:t>
            </a:r>
            <a:r>
              <a:rPr lang="en-US" sz="3000" dirty="0">
                <a:latin typeface="ML-Aathira" pitchFamily="82" charset="0"/>
              </a:rPr>
              <a:t> t{]</a:t>
            </a:r>
            <a:r>
              <a:rPr lang="en-US" sz="3000" dirty="0" err="1">
                <a:latin typeface="ML-Aathira" pitchFamily="82" charset="0"/>
              </a:rPr>
              <a:t>mÂkm-ln</a:t>
            </a:r>
            <a:r>
              <a:rPr lang="en-US" sz="3000" dirty="0">
                <a:latin typeface="ML-Aathira" pitchFamily="82" charset="0"/>
              </a:rPr>
              <a:t>-¸n-¡p-</a:t>
            </a:r>
            <a:r>
              <a:rPr lang="en-US" sz="3000" dirty="0" err="1">
                <a:latin typeface="ML-Aathira" pitchFamily="82" charset="0"/>
              </a:rPr>
              <a:t>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thWw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(AA 21).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932051"/>
            <a:ext cx="78486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</a:t>
            </a:r>
            <a:r>
              <a:rPr lang="en-US" sz="2500" b="1" dirty="0" err="1">
                <a:latin typeface="ML-Aathira" pitchFamily="82" charset="0"/>
              </a:rPr>
              <a:t>Ak</a:t>
            </a:r>
            <a:r>
              <a:rPr lang="en-US" sz="2500" b="1" dirty="0">
                <a:latin typeface="ML-Aathira" pitchFamily="82" charset="0"/>
              </a:rPr>
              <a:t>-am-[m\w \</a:t>
            </a:r>
            <a:r>
              <a:rPr lang="en-US" sz="2500" b="1" dirty="0" err="1">
                <a:latin typeface="ML-Aathira" pitchFamily="82" charset="0"/>
              </a:rPr>
              <a:t>nd</a:t>
            </a:r>
            <a:r>
              <a:rPr lang="en-US" sz="2500" b="1" dirty="0">
                <a:latin typeface="ML-Aathira" pitchFamily="82" charset="0"/>
              </a:rPr>
              <a:t>ª </a:t>
            </a:r>
            <a:r>
              <a:rPr lang="en-US" sz="2500" b="1" dirty="0" err="1">
                <a:latin typeface="ML-Aathira" pitchFamily="82" charset="0"/>
              </a:rPr>
              <a:t>temI</a:t>
            </a:r>
            <a:r>
              <a:rPr lang="en-US" sz="2500" b="1" dirty="0">
                <a:latin typeface="ML-Aathira" pitchFamily="82" charset="0"/>
              </a:rPr>
              <a:t>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kam</a:t>
            </a:r>
            <a:r>
              <a:rPr lang="en-US" sz="2500" b="1" dirty="0">
                <a:latin typeface="ML-Aathira" pitchFamily="82" charset="0"/>
              </a:rPr>
              <a:t>-[m-\-			</a:t>
            </a:r>
            <a:r>
              <a:rPr lang="en-US" sz="2500" b="1" dirty="0" err="1">
                <a:latin typeface="ML-Aathira" pitchFamily="82" charset="0"/>
              </a:rPr>
              <a:t>Zm-Xm-hmb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Cutimsb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ÂIn-s¡m­v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Hcp</a:t>
            </a:r>
            <a:r>
              <a:rPr lang="en-US" sz="2500" b="1" dirty="0">
                <a:latin typeface="ML-Aathira" pitchFamily="82" charset="0"/>
              </a:rPr>
              <a:t> 			]</a:t>
            </a:r>
            <a:r>
              <a:rPr lang="en-US" sz="2500" b="1" dirty="0" err="1">
                <a:latin typeface="ML-Aathira" pitchFamily="82" charset="0"/>
              </a:rPr>
              <a:t>pXnb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bpKw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krjvSn</a:t>
            </a:r>
            <a:r>
              <a:rPr lang="en-US" sz="2500" b="1" dirty="0">
                <a:latin typeface="ML-Aathira" pitchFamily="82" charset="0"/>
              </a:rPr>
              <a:t>-¡p-hm³ 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IkvX-hÀ</a:t>
            </a:r>
            <a:r>
              <a:rPr lang="en-US" sz="2500" b="1" dirty="0">
                <a:latin typeface="ML-Aathira" pitchFamily="82" charset="0"/>
              </a:rPr>
              <a:t> 			IS-s¸-«n-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</a:t>
            </a:r>
            <a:r>
              <a:rPr lang="en-US" sz="2500" b="1" dirty="0" err="1">
                <a:latin typeface="ML-Aathira" pitchFamily="82" charset="0"/>
              </a:rPr>
              <a:t>k`m</a:t>
            </a:r>
            <a:r>
              <a:rPr lang="en-US" sz="2500" b="1" dirty="0">
                <a:latin typeface="ML-Aathira" pitchFamily="82" charset="0"/>
              </a:rPr>
              <a:t>-a-¡-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io</a:t>
            </a:r>
            <a:r>
              <a:rPr lang="en-US" sz="2500" b="1" dirty="0">
                <a:latin typeface="ML-Aathira" pitchFamily="82" charset="0"/>
              </a:rPr>
              <a:t>-e-\-¯n\pw </a:t>
            </a:r>
            <a:r>
              <a:rPr lang="en-US" sz="2500" b="1" dirty="0" err="1">
                <a:latin typeface="ML-Aathira" pitchFamily="82" charset="0"/>
              </a:rPr>
              <a:t>km£yw</a:t>
            </a:r>
            <a:r>
              <a:rPr lang="en-US" sz="2500" b="1" dirty="0">
                <a:latin typeface="ML-Aathira" pitchFamily="82" charset="0"/>
              </a:rPr>
              <a:t>-h-</a:t>
            </a:r>
            <a:r>
              <a:rPr lang="en-US" sz="2500" b="1" dirty="0" err="1">
                <a:latin typeface="ML-Aathira" pitchFamily="82" charset="0"/>
              </a:rPr>
              <a:t>ln</a:t>
            </a:r>
            <a:r>
              <a:rPr lang="en-US" sz="2500" b="1" dirty="0">
                <a:latin typeface="ML-Aathira" pitchFamily="82" charset="0"/>
              </a:rPr>
              <a:t>-			¡-en\pw </a:t>
            </a:r>
            <a:r>
              <a:rPr lang="en-US" sz="2500" b="1" dirty="0" err="1">
                <a:latin typeface="ML-Aathira" pitchFamily="82" charset="0"/>
              </a:rPr>
              <a:t>klm</a:t>
            </a:r>
            <a:r>
              <a:rPr lang="en-US" sz="2500" b="1" dirty="0">
                <a:latin typeface="ML-Aathira" pitchFamily="82" charset="0"/>
              </a:rPr>
              <a:t>-b-I-am-I-¯-¡-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[w </a:t>
            </a:r>
            <a:r>
              <a:rPr lang="en-US" sz="2500" b="1" dirty="0" err="1">
                <a:latin typeface="ML-Aathira" pitchFamily="82" charset="0"/>
              </a:rPr>
              <a:t>inip</a:t>
            </a:r>
            <a:r>
              <a:rPr lang="en-US" sz="2500" b="1" dirty="0">
                <a:latin typeface="ML-Aathira" pitchFamily="82" charset="0"/>
              </a:rPr>
              <a:t>-				{]</a:t>
            </a:r>
            <a:r>
              <a:rPr lang="en-US" sz="2500" b="1" dirty="0" err="1">
                <a:latin typeface="ML-Aathira" pitchFamily="82" charset="0"/>
              </a:rPr>
              <a:t>mbw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apXÂ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hnhn</a:t>
            </a:r>
            <a:r>
              <a:rPr lang="en-US" sz="2500" b="1" dirty="0">
                <a:latin typeface="ML-Aathira" pitchFamily="82" charset="0"/>
              </a:rPr>
              <a:t>[ </a:t>
            </a:r>
            <a:r>
              <a:rPr lang="en-US" sz="2500" b="1" dirty="0" err="1">
                <a:latin typeface="ML-Aathira" pitchFamily="82" charset="0"/>
              </a:rPr>
              <a:t>kwL</a:t>
            </a:r>
            <a:r>
              <a:rPr lang="en-US" sz="2500" b="1" dirty="0">
                <a:latin typeface="ML-Aathira" pitchFamily="82" charset="0"/>
              </a:rPr>
              <a:t>-S-\m-{]-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¯-\-§-			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IkvX-hÀ</a:t>
            </a:r>
            <a:r>
              <a:rPr lang="en-US" sz="2500" b="1" dirty="0">
                <a:latin typeface="ML-Aathira" pitchFamily="82" charset="0"/>
              </a:rPr>
              <a:t> ]¦p-</a:t>
            </a:r>
            <a:r>
              <a:rPr lang="en-US" sz="2500" b="1" dirty="0" err="1">
                <a:latin typeface="ML-Aathira" pitchFamily="82" charset="0"/>
              </a:rPr>
              <a:t>Im</a:t>
            </a:r>
            <a:r>
              <a:rPr lang="en-US" sz="2500" b="1" dirty="0">
                <a:latin typeface="ML-Aathira" pitchFamily="82" charset="0"/>
              </a:rPr>
              <a:t>-cm-¡-s¸-</a:t>
            </a:r>
            <a:r>
              <a:rPr lang="en-US" sz="2500" b="1" dirty="0" err="1">
                <a:latin typeface="ML-Aathira" pitchFamily="82" charset="0"/>
              </a:rPr>
              <a:t>Sp¶p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883652"/>
            <a:ext cx="8382000" cy="475514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200" b="1" dirty="0">
                <a:latin typeface="ML-Aathira" pitchFamily="82" charset="0"/>
              </a:rPr>
              <a:t>		</a:t>
            </a:r>
            <a:r>
              <a:rPr lang="en-US" sz="2400" b="1" dirty="0">
                <a:latin typeface="ML-Aathira" pitchFamily="82" charset="0"/>
              </a:rPr>
              <a:t>* 	</a:t>
            </a:r>
            <a:r>
              <a:rPr lang="en-US" sz="2500" b="1" dirty="0" err="1">
                <a:latin typeface="ML-Aathira" pitchFamily="82" charset="0"/>
              </a:rPr>
              <a:t>Xncp</a:t>
            </a:r>
            <a:r>
              <a:rPr lang="en-US" sz="2500" b="1" dirty="0">
                <a:latin typeface="ML-Aathira" pitchFamily="82" charset="0"/>
              </a:rPr>
              <a:t>-_m-e-k-</a:t>
            </a:r>
            <a:r>
              <a:rPr lang="en-US" sz="2500" b="1" dirty="0" err="1">
                <a:latin typeface="ML-Aathira" pitchFamily="82" charset="0"/>
              </a:rPr>
              <a:t>Jyw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sNdp</a:t>
            </a:r>
            <a:r>
              <a:rPr lang="en-US" sz="2500" b="1" dirty="0">
                <a:latin typeface="ML-Aathira" pitchFamily="82" charset="0"/>
              </a:rPr>
              <a:t>-]</a:t>
            </a:r>
            <a:r>
              <a:rPr lang="en-US" sz="2500" b="1" dirty="0" err="1">
                <a:latin typeface="ML-Aathira" pitchFamily="82" charset="0"/>
              </a:rPr>
              <a:t>pjv</a:t>
            </a:r>
            <a:r>
              <a:rPr lang="en-US" sz="2500" b="1" dirty="0">
                <a:latin typeface="ML-Aathira" pitchFamily="82" charset="0"/>
              </a:rPr>
              <a:t>] anj³eoKv, kn.-FÂ.-</a:t>
            </a:r>
            <a:r>
              <a:rPr lang="en-US" sz="2500" b="1" dirty="0" err="1">
                <a:latin typeface="ML-Aathira" pitchFamily="82" charset="0"/>
              </a:rPr>
              <a:t>kn</a:t>
            </a:r>
            <a:r>
              <a:rPr lang="en-US" sz="2500" b="1" dirty="0">
                <a:latin typeface="ML-Aathira" pitchFamily="82" charset="0"/>
              </a:rPr>
              <a:t>, 			sI.kn.-F-</a:t>
            </a:r>
            <a:r>
              <a:rPr lang="en-US" sz="2500" b="1" dirty="0" err="1">
                <a:latin typeface="ML-Aathira" pitchFamily="82" charset="0"/>
              </a:rPr>
              <a:t>kv</a:t>
            </a:r>
            <a:r>
              <a:rPr lang="en-US" sz="2500" b="1" dirty="0">
                <a:latin typeface="ML-Aathira" pitchFamily="82" charset="0"/>
              </a:rPr>
              <a:t>.-FÂ, </a:t>
            </a:r>
            <a:r>
              <a:rPr lang="en-US" sz="2500" b="1" dirty="0" err="1">
                <a:latin typeface="ML-Aathira" pitchFamily="82" charset="0"/>
              </a:rPr>
              <a:t>sI</a:t>
            </a:r>
            <a:r>
              <a:rPr lang="en-US" sz="2500" b="1" dirty="0">
                <a:latin typeface="ML-Aathira" pitchFamily="82" charset="0"/>
              </a:rPr>
              <a:t>.-kn.-</a:t>
            </a:r>
            <a:r>
              <a:rPr lang="en-US" sz="2500" b="1" dirty="0" err="1">
                <a:latin typeface="ML-Aathira" pitchFamily="82" charset="0"/>
              </a:rPr>
              <a:t>ssh</a:t>
            </a:r>
            <a:r>
              <a:rPr lang="en-US" sz="2500" b="1" dirty="0">
                <a:latin typeface="ML-Aathira" pitchFamily="82" charset="0"/>
              </a:rPr>
              <a:t>.-</a:t>
            </a:r>
            <a:r>
              <a:rPr lang="en-US" sz="2500" b="1" dirty="0" err="1">
                <a:latin typeface="ML-Aathira" pitchFamily="82" charset="0"/>
              </a:rPr>
              <a:t>Fw</a:t>
            </a:r>
            <a:r>
              <a:rPr lang="en-US" sz="2500" b="1" dirty="0">
                <a:latin typeface="ML-Aathira" pitchFamily="82" charset="0"/>
              </a:rPr>
              <a:t>, F.-</a:t>
            </a:r>
            <a:r>
              <a:rPr lang="en-US" sz="2500" b="1" dirty="0" err="1">
                <a:latin typeface="ML-Aathira" pitchFamily="82" charset="0"/>
              </a:rPr>
              <a:t>sI</a:t>
            </a:r>
            <a:r>
              <a:rPr lang="en-US" sz="2500" b="1" dirty="0">
                <a:latin typeface="ML-Aathira" pitchFamily="82" charset="0"/>
              </a:rPr>
              <a:t>.-kn.-</a:t>
            </a:r>
            <a:r>
              <a:rPr lang="en-US" sz="2500" b="1" dirty="0" err="1">
                <a:latin typeface="ML-Aathira" pitchFamily="82" charset="0"/>
              </a:rPr>
              <a:t>kn</a:t>
            </a:r>
            <a:r>
              <a:rPr lang="en-US" sz="2500" b="1" dirty="0">
                <a:latin typeface="ML-Aathira" pitchFamily="82" charset="0"/>
              </a:rPr>
              <a:t>-, 			</a:t>
            </a:r>
            <a:r>
              <a:rPr lang="en-US" sz="2500" b="1" dirty="0" err="1">
                <a:latin typeface="ML-Aathira" pitchFamily="82" charset="0"/>
              </a:rPr>
              <a:t>amXr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nXr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kw</a:t>
            </a:r>
            <a:r>
              <a:rPr lang="en-US" sz="2500" b="1" dirty="0">
                <a:latin typeface="ML-Aathira" pitchFamily="82" charset="0"/>
              </a:rPr>
              <a:t>-L-S-\-IÄ, hn³kâv Un.-t]</a:t>
            </a:r>
            <a:r>
              <a:rPr lang="en-US" sz="2500" b="1" dirty="0" err="1">
                <a:latin typeface="ML-Aathira" pitchFamily="82" charset="0"/>
              </a:rPr>
              <a:t>mÄ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F¶n</a:t>
            </a:r>
            <a:r>
              <a:rPr lang="en-US" sz="2500" b="1" dirty="0">
                <a:latin typeface="ML-Aathira" pitchFamily="82" charset="0"/>
              </a:rPr>
              <a:t>-h-			</a:t>
            </a:r>
            <a:r>
              <a:rPr lang="en-US" sz="2500" b="1" dirty="0" err="1">
                <a:latin typeface="ML-Aathira" pitchFamily="82" charset="0"/>
              </a:rPr>
              <a:t>sbÃmw</a:t>
            </a:r>
            <a:r>
              <a:rPr lang="en-US" sz="2500" b="1" dirty="0">
                <a:latin typeface="ML-Aathira" pitchFamily="82" charset="0"/>
              </a:rPr>
              <a:t> \s½ </a:t>
            </a:r>
            <a:r>
              <a:rPr lang="en-US" sz="2500" b="1" dirty="0" err="1">
                <a:latin typeface="ML-Aathira" pitchFamily="82" charset="0"/>
              </a:rPr>
              <a:t>Cutim-bnÂ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hfÀ¯p</a:t>
            </a:r>
            <a:r>
              <a:rPr lang="en-US" sz="2500" b="1" dirty="0">
                <a:latin typeface="ML-Aathira" pitchFamily="82" charset="0"/>
              </a:rPr>
              <a:t>¶ </a:t>
            </a:r>
            <a:r>
              <a:rPr lang="en-US" sz="2500" b="1" dirty="0" err="1">
                <a:latin typeface="ML-Aathira" pitchFamily="82" charset="0"/>
              </a:rPr>
              <a:t>kwL</a:t>
            </a:r>
            <a:r>
              <a:rPr lang="en-US" sz="2500" b="1" dirty="0">
                <a:latin typeface="ML-Aathira" pitchFamily="82" charset="0"/>
              </a:rPr>
              <a:t>-S-\-I-			fm-</a:t>
            </a:r>
            <a:r>
              <a:rPr lang="en-US" sz="2500" b="1" dirty="0" err="1">
                <a:latin typeface="ML-Aathira" pitchFamily="82" charset="0"/>
              </a:rPr>
              <a:t>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</a:t>
            </a:r>
            <a:r>
              <a:rPr lang="en-US" sz="2800" b="1" dirty="0"/>
              <a:t> 	</a:t>
            </a:r>
            <a:r>
              <a:rPr lang="en-US" sz="2500" b="1" dirty="0" err="1">
                <a:latin typeface="ML-Aathira" pitchFamily="82" charset="0"/>
              </a:rPr>
              <a:t>kwL</a:t>
            </a:r>
            <a:r>
              <a:rPr lang="en-US" sz="2500" b="1" dirty="0">
                <a:latin typeface="ML-Aathira" pitchFamily="82" charset="0"/>
              </a:rPr>
              <a:t>-S-\-IÄ t]m-se-Xs¶ CS-h-I-</a:t>
            </a:r>
            <a:r>
              <a:rPr lang="en-US" sz="2500" b="1" dirty="0" err="1">
                <a:latin typeface="ML-Aathira" pitchFamily="82" charset="0"/>
              </a:rPr>
              <a:t>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kPo</a:t>
            </a:r>
            <a:r>
              <a:rPr lang="en-US" sz="2500" b="1" dirty="0">
                <a:latin typeface="ML-Aathira" pitchFamily="82" charset="0"/>
              </a:rPr>
              <a:t>-h-</a:t>
            </a:r>
            <a:r>
              <a:rPr lang="en-US" sz="2500" b="1" dirty="0" err="1">
                <a:latin typeface="ML-Aathira" pitchFamily="82" charset="0"/>
              </a:rPr>
              <a:t>Xz</a:t>
            </a:r>
            <a:r>
              <a:rPr lang="en-US" sz="2500" b="1" dirty="0">
                <a:latin typeface="ML-Aathira" pitchFamily="82" charset="0"/>
              </a:rPr>
              <a:t>-			¯n\pw </a:t>
            </a:r>
            <a:r>
              <a:rPr lang="en-US" sz="2500" b="1" dirty="0" err="1">
                <a:latin typeface="ML-Aathira" pitchFamily="82" charset="0"/>
              </a:rPr>
              <a:t>hfÀ¨bv¡pw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klm</a:t>
            </a:r>
            <a:r>
              <a:rPr lang="en-US" sz="2500" b="1" dirty="0">
                <a:latin typeface="ML-Aathira" pitchFamily="82" charset="0"/>
              </a:rPr>
              <a:t>-b-I-am-b-h-</a:t>
            </a:r>
            <a:r>
              <a:rPr lang="en-US" sz="2500" b="1" dirty="0" err="1">
                <a:latin typeface="ML-Aathira" pitchFamily="82" charset="0"/>
              </a:rPr>
              <a:t>bmWp</a:t>
            </a:r>
            <a:r>
              <a:rPr lang="en-US" sz="2500" b="1" dirty="0">
                <a:latin typeface="ML-Aathira" pitchFamily="82" charset="0"/>
              </a:rPr>
              <a:t>  			</a:t>
            </a:r>
            <a:r>
              <a:rPr lang="en-US" sz="2500" b="1" dirty="0" err="1">
                <a:latin typeface="ML-Aathira" pitchFamily="82" charset="0"/>
              </a:rPr>
              <a:t>IpSpw-_-Iq</a:t>
            </a:r>
            <a:r>
              <a:rPr lang="en-US" sz="2500" b="1" dirty="0">
                <a:latin typeface="ML-Aathira" pitchFamily="82" charset="0"/>
              </a:rPr>
              <a:t>-«m-</a:t>
            </a:r>
            <a:r>
              <a:rPr lang="en-US" sz="2500" b="1" dirty="0" err="1">
                <a:latin typeface="ML-Aathira" pitchFamily="82" charset="0"/>
              </a:rPr>
              <a:t>bva</a:t>
            </a:r>
            <a:r>
              <a:rPr lang="en-US" sz="2500" b="1" dirty="0">
                <a:latin typeface="ML-Aathira" pitchFamily="82" charset="0"/>
              </a:rPr>
              <a:t>-IÄ.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pt-BR" sz="25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Cu </a:t>
            </a:r>
            <a:r>
              <a:rPr lang="en-US" sz="2500" b="1" dirty="0" err="1">
                <a:latin typeface="ML-Aathira" pitchFamily="82" charset="0"/>
              </a:rPr>
              <a:t>kwL</a:t>
            </a:r>
            <a:r>
              <a:rPr lang="en-US" sz="2500" b="1" dirty="0">
                <a:latin typeface="ML-Aathira" pitchFamily="82" charset="0"/>
              </a:rPr>
              <a:t>-S-\-I-</a:t>
            </a:r>
            <a:r>
              <a:rPr lang="en-US" sz="2500" b="1" dirty="0" err="1">
                <a:latin typeface="ML-Aathira" pitchFamily="82" charset="0"/>
              </a:rPr>
              <a:t>fp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sSbpw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Iq«m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bva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fp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bp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saÃmw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e£yw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k`sb</a:t>
            </a:r>
            <a:r>
              <a:rPr lang="en-US" sz="2500" b="1" dirty="0">
                <a:latin typeface="ML-Aathira" pitchFamily="82" charset="0"/>
              </a:rPr>
              <a:t> ]Sp-¯p-</a:t>
            </a:r>
            <a:r>
              <a:rPr lang="en-US" sz="2500" b="1" dirty="0" err="1">
                <a:latin typeface="ML-Aathira" pitchFamily="82" charset="0"/>
              </a:rPr>
              <a:t>bÀ¯p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bm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Wv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533400" y="1589544"/>
            <a:ext cx="8001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It¯m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en¡mkwL</a:t>
            </a:r>
            <a:r>
              <a:rPr lang="en-US" sz="2500" b="1" dirty="0">
                <a:latin typeface="ML-Aathira" pitchFamily="82" charset="0"/>
              </a:rPr>
              <a:t>-S-\m-{]-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Xmev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cyw</a:t>
            </a:r>
            <a:endParaRPr lang="en-US" sz="2500" b="1" dirty="0"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800" b="1" dirty="0"/>
              <a:t> </a:t>
            </a:r>
            <a:r>
              <a:rPr lang="en-US" sz="2800" b="1" dirty="0" err="1">
                <a:latin typeface="ML-Aathira" pitchFamily="82" charset="0"/>
              </a:rPr>
              <a:t>IpSpw-_-Iq</a:t>
            </a:r>
            <a:r>
              <a:rPr lang="en-US" sz="2800" b="1" dirty="0">
                <a:latin typeface="ML-Aathira" pitchFamily="82" charset="0"/>
              </a:rPr>
              <a:t>-«m-</a:t>
            </a:r>
            <a:r>
              <a:rPr lang="en-US" sz="2800" b="1" dirty="0" err="1">
                <a:latin typeface="ML-Aathira" pitchFamily="82" charset="0"/>
              </a:rPr>
              <a:t>bva</a:t>
            </a:r>
            <a:r>
              <a:rPr lang="en-US" sz="2800" b="1" dirty="0">
                <a:latin typeface="ML-Aathira" pitchFamily="82" charset="0"/>
              </a:rPr>
              <a:t>-I-</a:t>
            </a:r>
            <a:r>
              <a:rPr lang="en-US" sz="2800" b="1" dirty="0" err="1">
                <a:latin typeface="ML-Aathira" pitchFamily="82" charset="0"/>
              </a:rPr>
              <a:t>tfmSp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kl</a:t>
            </a:r>
            <a:r>
              <a:rPr lang="en-US" sz="2800" b="1" dirty="0">
                <a:latin typeface="ML-Aathira" pitchFamily="82" charset="0"/>
              </a:rPr>
              <a:t>-I-c-</a:t>
            </a:r>
            <a:r>
              <a:rPr lang="en-US" sz="2800" b="1" dirty="0" err="1">
                <a:latin typeface="ML-Aathira" pitchFamily="82" charset="0"/>
              </a:rPr>
              <a:t>Ww</a:t>
            </a:r>
            <a:r>
              <a:rPr lang="en-US" sz="28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447800"/>
            <a:ext cx="769620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kwL</a:t>
            </a:r>
            <a:r>
              <a:rPr lang="en-US" sz="2500" b="1" dirty="0">
                <a:latin typeface="ML-Aathira" pitchFamily="82" charset="0"/>
              </a:rPr>
              <a:t>-S-\m-{]-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kPo</a:t>
            </a:r>
            <a:r>
              <a:rPr lang="en-US" sz="2500" b="1" dirty="0">
                <a:latin typeface="ML-Aathira" pitchFamily="82" charset="0"/>
              </a:rPr>
              <a:t>-h-</a:t>
            </a:r>
            <a:r>
              <a:rPr lang="en-US" sz="2500" b="1" dirty="0" err="1">
                <a:latin typeface="ML-Aathira" pitchFamily="82" charset="0"/>
              </a:rPr>
              <a:t>ambn</a:t>
            </a:r>
            <a:r>
              <a:rPr lang="en-US" sz="2500" b="1" dirty="0">
                <a:latin typeface="ML-Aathira" pitchFamily="82" charset="0"/>
              </a:rPr>
              <a:t> 	]s¦-Sp-¡p-¶p.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IpSpw-_-Iq</a:t>
            </a:r>
            <a:r>
              <a:rPr lang="en-US" sz="2500" b="1" dirty="0">
                <a:latin typeface="ML-Aathira" pitchFamily="82" charset="0"/>
              </a:rPr>
              <a:t>-«m-</a:t>
            </a:r>
            <a:r>
              <a:rPr lang="en-US" sz="2500" b="1" dirty="0" err="1">
                <a:latin typeface="ML-Aathira" pitchFamily="82" charset="0"/>
              </a:rPr>
              <a:t>bva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]s¦-Sp-¡p-</a:t>
            </a:r>
            <a:r>
              <a:rPr lang="en-US" sz="2500" b="1" dirty="0" err="1">
                <a:latin typeface="ML-Aathira" pitchFamily="82" charset="0"/>
              </a:rPr>
              <a:t>Ibpw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aäp</a:t>
            </a:r>
            <a:r>
              <a:rPr lang="en-US" sz="2500" b="1" dirty="0">
                <a:latin typeface="ML-Aathira" pitchFamily="82" charset="0"/>
              </a:rPr>
              <a:t>-Å-</a:t>
            </a:r>
            <a:r>
              <a:rPr lang="en-US" sz="2500" b="1" dirty="0" err="1">
                <a:latin typeface="ML-Aathira" pitchFamily="82" charset="0"/>
              </a:rPr>
              <a:t>hsc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AXn</a:t>
            </a:r>
            <a:r>
              <a:rPr lang="en-US" sz="2500" b="1" dirty="0">
                <a:latin typeface="ML-Aathira" pitchFamily="82" charset="0"/>
              </a:rPr>
              <a:t>-\</a:t>
            </a:r>
            <a:r>
              <a:rPr lang="en-US" sz="2500" b="1" dirty="0" err="1">
                <a:latin typeface="ML-Aathira" pitchFamily="82" charset="0"/>
              </a:rPr>
              <a:t>mbn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mÂkm-ln</a:t>
            </a:r>
            <a:r>
              <a:rPr lang="en-US" sz="2500" b="1" dirty="0">
                <a:latin typeface="ML-Aathira" pitchFamily="82" charset="0"/>
              </a:rPr>
              <a:t>-¸n-</a:t>
            </a:r>
            <a:r>
              <a:rPr lang="en-US" sz="2500" b="1">
                <a:latin typeface="ML-Aathira" pitchFamily="82" charset="0"/>
              </a:rPr>
              <a:t>¡p-			Ibpw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sN¿p</a:t>
            </a:r>
            <a:r>
              <a:rPr lang="en-US" sz="2500" b="1" dirty="0">
                <a:latin typeface="ML-Aathira" pitchFamily="82" charset="0"/>
              </a:rPr>
              <a:t>-¶p.</a:t>
            </a:r>
          </a:p>
          <a:p>
            <a:r>
              <a:rPr lang="en-US" b="1" dirty="0"/>
              <a:t>	</a:t>
            </a:r>
            <a:endParaRPr lang="en-US" sz="36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09600" y="1371600"/>
            <a:ext cx="79248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-P-\-X-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`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qcn`m-Khpw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kt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m-jhpw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nd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ª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pXnb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]Sp-¯p-bÀ¯p-hm³ B{K-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sN¿p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-¶-h-cm-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Ak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-am-[m\w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nd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ª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kam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-[m\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ZmXm-hmb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ÂIn-s¡m­v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pXp-bpKw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krjvSn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-¡p-hm³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IkvX-hÀ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IS-s¸-«n-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-s­-¶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"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kÀÆ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jyÀ¡pw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th­n-bpÅ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c£m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-k-tµ-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i-amWv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¸-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än-bn-cn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-¡p-¶Xv 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'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(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G.S. 1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)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57200" y="381000"/>
            <a:ext cx="82296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It¯men¡m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-S-\-I-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kàn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00FF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¯\w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InkvXo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am\p-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-I-hp-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anin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sFIys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-in-¸n-¡p-¶p.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2590800"/>
            <a:ext cx="8382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>
                <a:latin typeface="ML-Aathira" pitchFamily="82" charset="0"/>
              </a:rPr>
              <a:t>	</a:t>
            </a:r>
            <a:r>
              <a:rPr lang="en-US" sz="3200" dirty="0" err="1">
                <a:latin typeface="ML-Aathira" pitchFamily="82" charset="0"/>
              </a:rPr>
              <a:t>kwLS</a:t>
            </a:r>
            <a:r>
              <a:rPr lang="en-US" sz="3200" dirty="0">
                <a:latin typeface="ML-Aathira" pitchFamily="82" charset="0"/>
              </a:rPr>
              <a:t>-\-IÄ  </a:t>
            </a:r>
            <a:r>
              <a:rPr lang="en-US" sz="3200" dirty="0" err="1">
                <a:latin typeface="ML-Aathira" pitchFamily="82" charset="0"/>
              </a:rPr>
              <a:t>NneXp</a:t>
            </a:r>
            <a:r>
              <a:rPr lang="en-US" sz="3200" dirty="0">
                <a:latin typeface="ML-Aathira" pitchFamily="82" charset="0"/>
              </a:rPr>
              <a:t> </a:t>
            </a:r>
            <a:r>
              <a:rPr lang="en-US" sz="3200" dirty="0" err="1">
                <a:latin typeface="ML-Aathira" pitchFamily="82" charset="0"/>
              </a:rPr>
              <a:t>k`bv¡p</a:t>
            </a:r>
            <a:r>
              <a:rPr lang="en-US" sz="3200" dirty="0">
                <a:latin typeface="ML-Aathira" pitchFamily="82" charset="0"/>
              </a:rPr>
              <a:t> s]</a:t>
            </a:r>
            <a:r>
              <a:rPr lang="en-US" sz="3200" dirty="0" err="1">
                <a:latin typeface="ML-Aathira" pitchFamily="82" charset="0"/>
              </a:rPr>
              <a:t>mXp-hmb</a:t>
            </a:r>
            <a:r>
              <a:rPr lang="en-US" sz="3200" dirty="0">
                <a:latin typeface="ML-Aathira" pitchFamily="82" charset="0"/>
              </a:rPr>
              <a:t> t{]</a:t>
            </a:r>
            <a:r>
              <a:rPr lang="en-US" sz="3200" dirty="0" err="1">
                <a:latin typeface="ML-Aathira" pitchFamily="82" charset="0"/>
              </a:rPr>
              <a:t>jn</a:t>
            </a:r>
            <a:r>
              <a:rPr lang="en-US" sz="3200" dirty="0">
                <a:latin typeface="ML-Aathira" pitchFamily="82" charset="0"/>
              </a:rPr>
              <a:t>-X-{]-</a:t>
            </a:r>
            <a:r>
              <a:rPr lang="en-US" sz="3200" dirty="0" err="1">
                <a:latin typeface="ML-Aathira" pitchFamily="82" charset="0"/>
              </a:rPr>
              <a:t>hÀ</a:t>
            </a:r>
            <a:r>
              <a:rPr lang="en-US" sz="3200" dirty="0">
                <a:latin typeface="ML-Aathira" pitchFamily="82" charset="0"/>
              </a:rPr>
              <a:t>¯\w </a:t>
            </a:r>
            <a:r>
              <a:rPr lang="en-US" sz="3200" dirty="0" err="1">
                <a:latin typeface="ML-Aathira" pitchFamily="82" charset="0"/>
              </a:rPr>
              <a:t>e£ywh¨p</a:t>
            </a:r>
            <a:r>
              <a:rPr lang="en-US" sz="3200" dirty="0">
                <a:latin typeface="ML-Aathira" pitchFamily="82" charset="0"/>
              </a:rPr>
              <a:t> {]</a:t>
            </a:r>
            <a:r>
              <a:rPr lang="en-US" sz="3200" dirty="0" err="1">
                <a:latin typeface="ML-Aathira" pitchFamily="82" charset="0"/>
              </a:rPr>
              <a:t>hÀ¯n¡p¶p</a:t>
            </a:r>
            <a:r>
              <a:rPr lang="en-US" sz="3200" dirty="0">
                <a:latin typeface="ML-Aathira" pitchFamily="82" charset="0"/>
              </a:rPr>
              <a:t>. </a:t>
            </a:r>
            <a:r>
              <a:rPr lang="en-US" sz="3200" dirty="0" err="1">
                <a:latin typeface="ML-Aathira" pitchFamily="82" charset="0"/>
              </a:rPr>
              <a:t>NneXp</a:t>
            </a:r>
            <a:r>
              <a:rPr lang="en-US" sz="3200" dirty="0">
                <a:latin typeface="ML-Aathira" pitchFamily="82" charset="0"/>
              </a:rPr>
              <a:t> </a:t>
            </a:r>
            <a:r>
              <a:rPr lang="en-US" sz="3200" dirty="0" err="1">
                <a:latin typeface="ML-Aathira" pitchFamily="82" charset="0"/>
              </a:rPr>
              <a:t>kphn</a:t>
            </a:r>
            <a:r>
              <a:rPr lang="en-US" sz="3200" dirty="0">
                <a:latin typeface="ML-Aathira" pitchFamily="82" charset="0"/>
              </a:rPr>
              <a:t>-</a:t>
            </a:r>
            <a:r>
              <a:rPr lang="en-US" sz="3200" dirty="0" err="1">
                <a:latin typeface="ML-Aathira" pitchFamily="82" charset="0"/>
              </a:rPr>
              <a:t>ti</a:t>
            </a:r>
            <a:r>
              <a:rPr lang="en-US" sz="3200" dirty="0">
                <a:latin typeface="ML-Aathira" pitchFamily="82" charset="0"/>
              </a:rPr>
              <a:t>-j-{]</a:t>
            </a:r>
            <a:r>
              <a:rPr lang="en-US" sz="3200" dirty="0" err="1">
                <a:latin typeface="ML-Aathira" pitchFamily="82" charset="0"/>
              </a:rPr>
              <a:t>NmcWhpw</a:t>
            </a:r>
            <a:r>
              <a:rPr lang="en-US" sz="3200" dirty="0">
                <a:latin typeface="ML-Aathira" pitchFamily="82" charset="0"/>
              </a:rPr>
              <a:t> am\-h-ip-²oIc-Whpw </a:t>
            </a:r>
            <a:r>
              <a:rPr lang="en-US" sz="3200" dirty="0" err="1">
                <a:latin typeface="ML-Aathira" pitchFamily="82" charset="0"/>
              </a:rPr>
              <a:t>e£yw</a:t>
            </a:r>
            <a:r>
              <a:rPr lang="en-US" sz="3200" dirty="0">
                <a:latin typeface="ML-Aathira" pitchFamily="82" charset="0"/>
              </a:rPr>
              <a:t> </a:t>
            </a:r>
            <a:r>
              <a:rPr lang="en-US" sz="3200" dirty="0" err="1">
                <a:latin typeface="ML-Aathira" pitchFamily="82" charset="0"/>
              </a:rPr>
              <a:t>hbv¡p¶p</a:t>
            </a:r>
            <a:r>
              <a:rPr lang="en-US" sz="3200" dirty="0">
                <a:latin typeface="ML-Aathira" pitchFamily="82" charset="0"/>
              </a:rPr>
              <a:t>. </a:t>
            </a:r>
            <a:r>
              <a:rPr lang="en-US" sz="3200" dirty="0" err="1">
                <a:latin typeface="ML-Aathira" pitchFamily="82" charset="0"/>
              </a:rPr>
              <a:t>NneXp</a:t>
            </a:r>
            <a:r>
              <a:rPr lang="en-US" sz="3200" dirty="0">
                <a:latin typeface="ML-Aathira" pitchFamily="82" charset="0"/>
              </a:rPr>
              <a:t> `</a:t>
            </a:r>
            <a:r>
              <a:rPr lang="en-US" sz="3200" dirty="0" err="1">
                <a:latin typeface="ML-Aathira" pitchFamily="82" charset="0"/>
              </a:rPr>
              <a:t>uXn</a:t>
            </a:r>
            <a:r>
              <a:rPr lang="en-US" sz="3200" dirty="0">
                <a:latin typeface="ML-Aathira" pitchFamily="82" charset="0"/>
              </a:rPr>
              <a:t>-I-tem-Is¯  {</a:t>
            </a:r>
            <a:r>
              <a:rPr lang="en-US" sz="3200" dirty="0" err="1">
                <a:latin typeface="ML-Aathira" pitchFamily="82" charset="0"/>
              </a:rPr>
              <a:t>InkvXob</a:t>
            </a:r>
            <a:r>
              <a:rPr lang="en-US" sz="3200" dirty="0">
                <a:latin typeface="ML-Aathira" pitchFamily="82" charset="0"/>
              </a:rPr>
              <a:t> </a:t>
            </a:r>
            <a:r>
              <a:rPr lang="en-US" sz="3200" dirty="0" err="1">
                <a:latin typeface="ML-Aathira" pitchFamily="82" charset="0"/>
              </a:rPr>
              <a:t>ssNX</a:t>
            </a:r>
            <a:r>
              <a:rPr lang="en-US" sz="3200" dirty="0">
                <a:latin typeface="ML-Aathira" pitchFamily="82" charset="0"/>
              </a:rPr>
              <a:t>\</a:t>
            </a:r>
            <a:r>
              <a:rPr lang="en-US" sz="3200" dirty="0" err="1">
                <a:latin typeface="ML-Aathira" pitchFamily="82" charset="0"/>
              </a:rPr>
              <a:t>y¯mÂ</a:t>
            </a:r>
            <a:r>
              <a:rPr lang="en-US" sz="3200" dirty="0">
                <a:latin typeface="ML-Aathira" pitchFamily="82" charset="0"/>
              </a:rPr>
              <a:t> \</a:t>
            </a:r>
            <a:r>
              <a:rPr lang="en-US" sz="3200" dirty="0" err="1">
                <a:latin typeface="ML-Aathira" pitchFamily="82" charset="0"/>
              </a:rPr>
              <a:t>nd-bv¡p¶p</a:t>
            </a:r>
            <a:r>
              <a:rPr lang="en-US" sz="3200" dirty="0">
                <a:latin typeface="ML-Aathira" pitchFamily="82" charset="0"/>
              </a:rPr>
              <a:t>. </a:t>
            </a:r>
            <a:r>
              <a:rPr lang="en-US" sz="3200" dirty="0" err="1">
                <a:latin typeface="ML-Aathira" pitchFamily="82" charset="0"/>
              </a:rPr>
              <a:t>NneXp</a:t>
            </a:r>
            <a:r>
              <a:rPr lang="en-US" sz="3200" dirty="0">
                <a:latin typeface="ML-Aathira" pitchFamily="82" charset="0"/>
              </a:rPr>
              <a:t> </a:t>
            </a:r>
            <a:r>
              <a:rPr lang="en-US" sz="3200" dirty="0" err="1">
                <a:latin typeface="ML-Aathira" pitchFamily="82" charset="0"/>
              </a:rPr>
              <a:t>PohImcpWy</a:t>
            </a:r>
            <a:r>
              <a:rPr lang="en-US" sz="3200" dirty="0">
                <a:latin typeface="ML-Aathira" pitchFamily="82" charset="0"/>
              </a:rPr>
              <a:t> {]</a:t>
            </a:r>
            <a:r>
              <a:rPr lang="en-US" sz="3200" dirty="0" err="1">
                <a:latin typeface="ML-Aathira" pitchFamily="82" charset="0"/>
              </a:rPr>
              <a:t>hÀ</a:t>
            </a:r>
            <a:r>
              <a:rPr lang="en-US" sz="3200" dirty="0">
                <a:latin typeface="ML-Aathira" pitchFamily="82" charset="0"/>
              </a:rPr>
              <a:t>¯\§</a:t>
            </a:r>
            <a:r>
              <a:rPr lang="en-US" sz="3200" dirty="0" err="1">
                <a:latin typeface="ML-Aathira" pitchFamily="82" charset="0"/>
              </a:rPr>
              <a:t>fpw</a:t>
            </a:r>
            <a:r>
              <a:rPr lang="en-US" sz="3200" dirty="0">
                <a:latin typeface="ML-Aathira" pitchFamily="82" charset="0"/>
              </a:rPr>
              <a:t> ]c-</a:t>
            </a:r>
            <a:r>
              <a:rPr lang="en-US" sz="3200" dirty="0" err="1">
                <a:latin typeface="ML-Aathira" pitchFamily="82" charset="0"/>
              </a:rPr>
              <a:t>kvt</a:t>
            </a:r>
            <a:r>
              <a:rPr lang="en-US" sz="3200" dirty="0">
                <a:latin typeface="ML-Aathira" pitchFamily="82" charset="0"/>
              </a:rPr>
              <a:t>\l{]</a:t>
            </a:r>
            <a:r>
              <a:rPr lang="en-US" sz="3200" dirty="0" err="1">
                <a:latin typeface="ML-Aathira" pitchFamily="82" charset="0"/>
              </a:rPr>
              <a:t>hÀ</a:t>
            </a:r>
            <a:r>
              <a:rPr lang="en-US" sz="3200" dirty="0">
                <a:latin typeface="ML-Aathira" pitchFamily="82" charset="0"/>
              </a:rPr>
              <a:t>¯\ §</a:t>
            </a:r>
            <a:r>
              <a:rPr lang="en-US" sz="3200" dirty="0" err="1">
                <a:latin typeface="ML-Aathira" pitchFamily="82" charset="0"/>
              </a:rPr>
              <a:t>fpw</a:t>
            </a:r>
            <a:r>
              <a:rPr lang="en-US" sz="3200" dirty="0">
                <a:latin typeface="ML-Aathira" pitchFamily="82" charset="0"/>
              </a:rPr>
              <a:t> \S-¯</a:t>
            </a:r>
            <a:r>
              <a:rPr lang="en-US" sz="3200" dirty="0" err="1">
                <a:latin typeface="ML-Aathira" pitchFamily="82" charset="0"/>
              </a:rPr>
              <a:t>p¶p</a:t>
            </a:r>
            <a:r>
              <a:rPr lang="en-US" sz="3200" dirty="0">
                <a:latin typeface="ML-Aathira" pitchFamily="82" charset="0"/>
              </a:rPr>
              <a:t>. 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14400" y="1236851"/>
            <a:ext cx="73914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a\p-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lXzw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DbÀ¯m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oXn-t_m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hfÀ¯m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Iq«mb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¯\w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(A.A. 18).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kXyw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oXn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aqey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ÃmsX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temIkam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-[m\w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ssIh-cn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-¡p-hm³ km[n-¡p-I-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-Ã.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-a-¡-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-e-\-¯n\pw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km£yw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-¡-en\pw klm-b-I-am-Ip-hm³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th­n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mbw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apXÂ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-S-\m-{]-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IkvX-hÀ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]¦p-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-cm-¡-s¸-Sp-¶p.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371600" y="533400"/>
            <a:ext cx="63246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Xncp-_me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kJyw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C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_me-a-\-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Êp-Isf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Cutim-bnÂ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hfÀ¯n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-Sp-¡p-hm³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-_m-e-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kJyw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klm-bn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85476" y="2895600"/>
            <a:ext cx="8025124" cy="3962400"/>
            <a:chOff x="152400" y="2895600"/>
            <a:chExt cx="8025124" cy="3962400"/>
          </a:xfrm>
        </p:grpSpPr>
        <p:pic>
          <p:nvPicPr>
            <p:cNvPr id="5" name="Content Placeholder 3" descr="Jesus_095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2400" y="2905932"/>
              <a:ext cx="2743200" cy="3952068"/>
            </a:xfrm>
            <a:prstGeom prst="rect">
              <a:avLst/>
            </a:prstGeom>
            <a:ln w="76200">
              <a:noFill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95600" y="2895600"/>
              <a:ext cx="5281924" cy="396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4196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371600" y="762000"/>
            <a:ext cx="64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latin typeface="ML-Aathira" pitchFamily="82" charset="0"/>
              </a:rPr>
              <a:t>	{]</a:t>
            </a:r>
            <a:r>
              <a:rPr lang="en-US" sz="3000" dirty="0" err="1">
                <a:latin typeface="ML-Aathira" pitchFamily="82" charset="0"/>
              </a:rPr>
              <a:t>mÀ°n¡m</a:t>
            </a:r>
            <a:r>
              <a:rPr lang="en-US" sz="3000" dirty="0">
                <a:latin typeface="ML-Aathira" pitchFamily="82" charset="0"/>
              </a:rPr>
              <a:t>\pw </a:t>
            </a:r>
            <a:r>
              <a:rPr lang="en-US" sz="3000" dirty="0" err="1">
                <a:latin typeface="ML-Aathira" pitchFamily="82" charset="0"/>
              </a:rPr>
              <a:t>XncphN</a:t>
            </a:r>
            <a:r>
              <a:rPr lang="en-US" sz="3000" dirty="0">
                <a:latin typeface="ML-Aathira" pitchFamily="82" charset="0"/>
              </a:rPr>
              <a:t>\w ]</a:t>
            </a:r>
            <a:r>
              <a:rPr lang="en-US" sz="3000" dirty="0" err="1">
                <a:latin typeface="ML-Aathira" pitchFamily="82" charset="0"/>
              </a:rPr>
              <a:t>Tn¡m</a:t>
            </a:r>
            <a:r>
              <a:rPr lang="en-US" sz="3000" dirty="0">
                <a:latin typeface="ML-Aathira" pitchFamily="82" charset="0"/>
              </a:rPr>
              <a:t>\pw ]cn-ip-²IpÀ_m\</a:t>
            </a:r>
            <a:r>
              <a:rPr lang="en-US" sz="3000" dirty="0" err="1">
                <a:latin typeface="ML-Aathira" pitchFamily="82" charset="0"/>
              </a:rPr>
              <a:t>bnÂ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s¦Sp</a:t>
            </a:r>
            <a:r>
              <a:rPr lang="en-US" sz="3000" dirty="0">
                <a:latin typeface="ML-Aathira" pitchFamily="82" charset="0"/>
              </a:rPr>
              <a:t>-¡m\pw {</a:t>
            </a:r>
            <a:r>
              <a:rPr lang="en-US" sz="3000" dirty="0" err="1">
                <a:latin typeface="ML-Aathira" pitchFamily="82" charset="0"/>
              </a:rPr>
              <a:t>ian</a:t>
            </a:r>
            <a:r>
              <a:rPr lang="en-US" sz="3000" dirty="0">
                <a:latin typeface="ML-Aathira" pitchFamily="82" charset="0"/>
              </a:rPr>
              <a:t>-¡</a:t>
            </a:r>
            <a:r>
              <a:rPr lang="en-US" sz="3000" dirty="0" err="1">
                <a:latin typeface="ML-Aathira" pitchFamily="82" charset="0"/>
              </a:rPr>
              <a:t>p¶p</a:t>
            </a:r>
            <a:r>
              <a:rPr lang="en-US" sz="3000" dirty="0">
                <a:latin typeface="ML-Aathira" pitchFamily="82" charset="0"/>
              </a:rPr>
              <a:t>. </a:t>
            </a:r>
          </a:p>
          <a:p>
            <a:pPr algn="ctr"/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ML-Aathira" pitchFamily="82" charset="0"/>
              </a:rPr>
              <a:t>Ipªp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ML-Aathira" pitchFamily="82" charset="0"/>
              </a:rPr>
              <a:t>-§Ä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ML-Aathira" pitchFamily="82" charset="0"/>
              </a:rPr>
              <a:t>Ipªp§sf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ML-Aathira" pitchFamily="82" charset="0"/>
              </a:rPr>
              <a:t>klmbn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ML-Aathira" pitchFamily="82" charset="0"/>
              </a:rPr>
              <a:t>-¡s«. </a:t>
            </a:r>
          </a:p>
        </p:txBody>
      </p:sp>
      <p:pic>
        <p:nvPicPr>
          <p:cNvPr id="6" name="Content Placeholder 3" descr="Image0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2489201"/>
            <a:ext cx="3276600" cy="4368799"/>
          </a:xfrm>
          <a:prstGeom prst="rect">
            <a:avLst/>
          </a:prstGeom>
          <a:ln w="76200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76200" y="968514"/>
            <a:ext cx="89153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sNdp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-]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pjv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] anj³e-oKv</a:t>
            </a:r>
          </a:p>
        </p:txBody>
      </p:sp>
      <p:sp>
        <p:nvSpPr>
          <p:cNvPr id="3" name="Rectangle 2"/>
          <p:cNvSpPr/>
          <p:nvPr/>
        </p:nvSpPr>
        <p:spPr>
          <a:xfrm>
            <a:off x="685800" y="2209800"/>
            <a:ext cx="7696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dirty="0">
                <a:latin typeface="ML-Aathira" pitchFamily="82" charset="0"/>
              </a:rPr>
              <a:t>	1947 Â anj³{]-</a:t>
            </a:r>
            <a:r>
              <a:rPr lang="en-US" sz="3000" dirty="0" err="1">
                <a:latin typeface="ML-Aathira" pitchFamily="82" charset="0"/>
              </a:rPr>
              <a:t>hÀ</a:t>
            </a:r>
            <a:r>
              <a:rPr lang="en-US" sz="3000" dirty="0">
                <a:latin typeface="ML-Aathira" pitchFamily="82" charset="0"/>
              </a:rPr>
              <a:t>¯\§</a:t>
            </a:r>
            <a:r>
              <a:rPr lang="en-US" sz="3000" dirty="0" err="1">
                <a:latin typeface="ML-Aathira" pitchFamily="82" charset="0"/>
              </a:rPr>
              <a:t>sf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klm-bn</a:t>
            </a:r>
            <a:r>
              <a:rPr lang="en-US" sz="3000" dirty="0">
                <a:latin typeface="ML-Aathira" pitchFamily="82" charset="0"/>
              </a:rPr>
              <a:t>-¡m-\</a:t>
            </a:r>
            <a:r>
              <a:rPr lang="en-US" sz="3000" dirty="0" err="1">
                <a:latin typeface="ML-Aathira" pitchFamily="82" charset="0"/>
              </a:rPr>
              <a:t>mbn</a:t>
            </a:r>
            <a:r>
              <a:rPr lang="en-US" sz="3000" dirty="0">
                <a:latin typeface="ML-Aathira" pitchFamily="82" charset="0"/>
              </a:rPr>
              <a:t> `c-W-§m-\¯v  </a:t>
            </a:r>
            <a:r>
              <a:rPr lang="en-US" sz="3000" dirty="0" err="1">
                <a:latin typeface="ML-Aathira" pitchFamily="82" charset="0"/>
              </a:rPr>
              <a:t>Bcw`n¨XmWnXv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IpSpw</a:t>
            </a:r>
            <a:r>
              <a:rPr lang="en-US" sz="3000" dirty="0">
                <a:latin typeface="ML-Aathira" pitchFamily="82" charset="0"/>
              </a:rPr>
              <a:t>_§-</a:t>
            </a:r>
            <a:r>
              <a:rPr lang="en-US" sz="3000" dirty="0" err="1">
                <a:latin typeface="ML-Aathira" pitchFamily="82" charset="0"/>
              </a:rPr>
              <a:t>fnepw</a:t>
            </a:r>
            <a:r>
              <a:rPr lang="en-US" sz="3000" dirty="0">
                <a:latin typeface="ML-Aathira" pitchFamily="82" charset="0"/>
              </a:rPr>
              <a:t> CS-h-II-</a:t>
            </a:r>
            <a:r>
              <a:rPr lang="en-US" sz="3000" dirty="0" err="1">
                <a:latin typeface="ML-Aathira" pitchFamily="82" charset="0"/>
              </a:rPr>
              <a:t>fnepw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Øm</a:t>
            </a:r>
            <a:r>
              <a:rPr lang="en-US" sz="3000" dirty="0">
                <a:latin typeface="ML-Aathira" pitchFamily="82" charset="0"/>
              </a:rPr>
              <a:t>]-\-§-</a:t>
            </a:r>
            <a:r>
              <a:rPr lang="en-US" sz="3000" dirty="0" err="1">
                <a:latin typeface="ML-Aathira" pitchFamily="82" charset="0"/>
              </a:rPr>
              <a:t>fnepw</a:t>
            </a:r>
            <a:r>
              <a:rPr lang="en-US" sz="3000" dirty="0">
                <a:latin typeface="ML-Aathira" pitchFamily="82" charset="0"/>
              </a:rPr>
              <a:t> t{]</a:t>
            </a:r>
            <a:r>
              <a:rPr lang="en-US" sz="3000" dirty="0" err="1">
                <a:latin typeface="ML-Aathira" pitchFamily="82" charset="0"/>
              </a:rPr>
              <a:t>jn</a:t>
            </a:r>
            <a:r>
              <a:rPr lang="en-US" sz="3000" dirty="0">
                <a:latin typeface="ML-Aathira" pitchFamily="82" charset="0"/>
              </a:rPr>
              <a:t>-X-</a:t>
            </a:r>
            <a:r>
              <a:rPr lang="en-US" sz="3000" dirty="0" err="1">
                <a:latin typeface="ML-Aathira" pitchFamily="82" charset="0"/>
              </a:rPr>
              <a:t>ssNX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yw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hfÀ¯pI</a:t>
            </a:r>
            <a:r>
              <a:rPr lang="en-US" sz="3000" dirty="0">
                <a:latin typeface="ML-Aathira" pitchFamily="82" charset="0"/>
              </a:rPr>
              <a:t>, {]</a:t>
            </a:r>
            <a:r>
              <a:rPr lang="en-US" sz="3000" dirty="0" err="1">
                <a:latin typeface="ML-Aathira" pitchFamily="82" charset="0"/>
              </a:rPr>
              <a:t>mÀ</a:t>
            </a:r>
            <a:r>
              <a:rPr lang="en-US" sz="3000" dirty="0">
                <a:latin typeface="ML-Aathira" pitchFamily="82" charset="0"/>
              </a:rPr>
              <a:t>°\, </a:t>
            </a:r>
            <a:r>
              <a:rPr lang="en-US" sz="3000" dirty="0" err="1">
                <a:latin typeface="ML-Aathira" pitchFamily="82" charset="0"/>
              </a:rPr>
              <a:t>kw`mh</a:t>
            </a:r>
            <a:r>
              <a:rPr lang="en-US" sz="3000" dirty="0">
                <a:latin typeface="ML-Aathira" pitchFamily="82" charset="0"/>
              </a:rPr>
              <a:t>\, </a:t>
            </a:r>
            <a:r>
              <a:rPr lang="en-US" sz="3000" dirty="0" err="1">
                <a:latin typeface="ML-Aathira" pitchFamily="82" charset="0"/>
              </a:rPr>
              <a:t>ssZh-hnfn</a:t>
            </a:r>
            <a:r>
              <a:rPr lang="en-US" sz="3000" dirty="0">
                <a:latin typeface="ML-Aathira" pitchFamily="82" charset="0"/>
              </a:rPr>
              <a:t> t{]</a:t>
            </a:r>
            <a:r>
              <a:rPr lang="en-US" sz="3000" dirty="0" err="1">
                <a:latin typeface="ML-Aathira" pitchFamily="82" charset="0"/>
              </a:rPr>
              <a:t>mÕm</a:t>
            </a:r>
            <a:r>
              <a:rPr lang="en-US" sz="3000" dirty="0">
                <a:latin typeface="ML-Aathira" pitchFamily="82" charset="0"/>
              </a:rPr>
              <a:t>-l\w </a:t>
            </a:r>
            <a:r>
              <a:rPr lang="en-US" sz="3000" dirty="0" err="1">
                <a:latin typeface="ML-Aathira" pitchFamily="82" charset="0"/>
              </a:rPr>
              <a:t>k·mXrI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F¶n</a:t>
            </a:r>
            <a:r>
              <a:rPr lang="en-US" sz="3000" dirty="0">
                <a:latin typeface="ML-Aathira" pitchFamily="82" charset="0"/>
              </a:rPr>
              <a:t>-h-h-</a:t>
            </a:r>
            <a:r>
              <a:rPr lang="en-US" sz="3000" dirty="0" err="1">
                <a:latin typeface="ML-Aathira" pitchFamily="82" charset="0"/>
              </a:rPr>
              <a:t>gn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temIw</a:t>
            </a:r>
            <a:r>
              <a:rPr lang="en-US" sz="3000" dirty="0">
                <a:latin typeface="ML-Aathira" pitchFamily="82" charset="0"/>
              </a:rPr>
              <a:t>  </a:t>
            </a:r>
            <a:r>
              <a:rPr lang="en-US" sz="3000" dirty="0" err="1">
                <a:latin typeface="ML-Aathira" pitchFamily="82" charset="0"/>
              </a:rPr>
              <a:t>apgp</a:t>
            </a:r>
            <a:r>
              <a:rPr lang="en-US" sz="3000" dirty="0">
                <a:latin typeface="ML-Aathira" pitchFamily="82" charset="0"/>
              </a:rPr>
              <a:t>-h-\n-</a:t>
            </a:r>
            <a:r>
              <a:rPr lang="en-US" sz="3000" dirty="0" err="1">
                <a:latin typeface="ML-Aathira" pitchFamily="82" charset="0"/>
              </a:rPr>
              <a:t>ep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ap</a:t>
            </a:r>
            <a:r>
              <a:rPr lang="en-US" sz="3000" dirty="0">
                <a:latin typeface="ML-Aathira" pitchFamily="82" charset="0"/>
              </a:rPr>
              <a:t>-ff </a:t>
            </a:r>
            <a:r>
              <a:rPr lang="en-US" sz="3000" dirty="0" err="1">
                <a:latin typeface="ML-Aathira" pitchFamily="82" charset="0"/>
              </a:rPr>
              <a:t>kphn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ti</a:t>
            </a:r>
            <a:r>
              <a:rPr lang="en-US" sz="3000" dirty="0">
                <a:latin typeface="ML-Aathira" pitchFamily="82" charset="0"/>
              </a:rPr>
              <a:t>-j-{]-</a:t>
            </a:r>
            <a:r>
              <a:rPr lang="en-US" sz="3000" dirty="0" err="1">
                <a:latin typeface="ML-Aathira" pitchFamily="82" charset="0"/>
              </a:rPr>
              <a:t>hÀ</a:t>
            </a:r>
            <a:r>
              <a:rPr lang="en-US" sz="3000" dirty="0">
                <a:latin typeface="ML-Aathira" pitchFamily="82" charset="0"/>
              </a:rPr>
              <a:t>¯\§</a:t>
            </a:r>
            <a:r>
              <a:rPr lang="en-US" sz="3000" dirty="0" err="1">
                <a:latin typeface="ML-Aathira" pitchFamily="82" charset="0"/>
              </a:rPr>
              <a:t>sf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klm-bn</a:t>
            </a:r>
            <a:r>
              <a:rPr lang="en-US" sz="3000" dirty="0">
                <a:latin typeface="ML-Aathira" pitchFamily="82" charset="0"/>
              </a:rPr>
              <a:t>-¡</a:t>
            </a:r>
            <a:r>
              <a:rPr lang="en-US" sz="3000" dirty="0" err="1">
                <a:latin typeface="ML-Aathira" pitchFamily="82" charset="0"/>
              </a:rPr>
              <a:t>pI</a:t>
            </a:r>
            <a:r>
              <a:rPr lang="en-US" sz="3000" dirty="0">
                <a:latin typeface="ML-Aathira" pitchFamily="82" charset="0"/>
              </a:rPr>
              <a:t>.....…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685800"/>
            <a:ext cx="7311634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heme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chri_0644_slide">
  <a:themeElements>
    <a:clrScheme name="99cc33_153,204,051 2">
      <a:dk1>
        <a:srgbClr val="000000"/>
      </a:dk1>
      <a:lt1>
        <a:srgbClr val="99CC33"/>
      </a:lt1>
      <a:dk2>
        <a:srgbClr val="000000"/>
      </a:dk2>
      <a:lt2>
        <a:srgbClr val="CCCCCC"/>
      </a:lt2>
      <a:accent1>
        <a:srgbClr val="646600"/>
      </a:accent1>
      <a:accent2>
        <a:srgbClr val="00660C"/>
      </a:accent2>
      <a:accent3>
        <a:srgbClr val="CAE2AD"/>
      </a:accent3>
      <a:accent4>
        <a:srgbClr val="000000"/>
      </a:accent4>
      <a:accent5>
        <a:srgbClr val="B8B8AA"/>
      </a:accent5>
      <a:accent6>
        <a:srgbClr val="005C0A"/>
      </a:accent6>
      <a:hlink>
        <a:srgbClr val="365200"/>
      </a:hlink>
      <a:folHlink>
        <a:srgbClr val="104052"/>
      </a:folHlink>
    </a:clrScheme>
    <a:fontScheme name="99cc33_153,204,05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9cc33_153,204,051 1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CAE2AD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2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CAE2AD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3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CAE2AD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4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CAE2AD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FFFFFF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FFFFFF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FFFFFF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FFFFFF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501</TotalTime>
  <Words>322</Words>
  <Application>Microsoft Office PowerPoint</Application>
  <PresentationFormat>On-screen Show (4:3)</PresentationFormat>
  <Paragraphs>84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30</vt:i4>
      </vt:variant>
    </vt:vector>
  </HeadingPairs>
  <TitlesOfParts>
    <vt:vector size="46" baseType="lpstr">
      <vt:lpstr>Theme1</vt:lpstr>
      <vt:lpstr>Default Design</vt:lpstr>
      <vt:lpstr>2_Default Design</vt:lpstr>
      <vt:lpstr>8_Default Design</vt:lpstr>
      <vt:lpstr>7_Default Design</vt:lpstr>
      <vt:lpstr>chri_0644_slide</vt:lpstr>
      <vt:lpstr>6_Default Design</vt:lpstr>
      <vt:lpstr>9_Default Design</vt:lpstr>
      <vt:lpstr>10_Default Design</vt:lpstr>
      <vt:lpstr>11_Default Design</vt:lpstr>
      <vt:lpstr>12_Default Design</vt:lpstr>
      <vt:lpstr>13_Default Design</vt:lpstr>
      <vt:lpstr>1_Default Design</vt:lpstr>
      <vt:lpstr>Technic</vt:lpstr>
      <vt:lpstr>Opulent</vt:lpstr>
      <vt:lpstr>Office Theme</vt:lpstr>
      <vt:lpstr>k` t{]jnX kaqlw kotdm ae-_mÀ k`-bpsS hnizmk  ]cn-io-e\ ]mTm-hen.</vt:lpstr>
      <vt:lpstr>\h-bpK  krjvSn¡mbv  AWn-tNcmw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Lijo chummar</dc:creator>
  <cp:lastModifiedBy>Administrator</cp:lastModifiedBy>
  <cp:revision>159</cp:revision>
  <dcterms:created xsi:type="dcterms:W3CDTF">2012-01-15T12:05:08Z</dcterms:created>
  <dcterms:modified xsi:type="dcterms:W3CDTF">2013-10-25T09:03:20Z</dcterms:modified>
</cp:coreProperties>
</file>